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ECAE80-AB1D-4B62-8453-F36F3AFCD39B}" type="datetimeFigureOut">
              <a:rPr lang="ru-RU" smtClean="0"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BED209-1893-47B9-B980-4EE426D007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erdd_Dant" TargetMode="External"/><Relationship Id="rId13" Type="http://schemas.openxmlformats.org/officeDocument/2006/relationships/hyperlink" Target="http://en.wikipedia.org/wiki/National_Youth_Orchestra_of_Wales" TargetMode="External"/><Relationship Id="rId18" Type="http://schemas.openxmlformats.org/officeDocument/2006/relationships/hyperlink" Target="http://en.wikipedia.org/wiki/Tom_Jones_(singer)" TargetMode="External"/><Relationship Id="rId26" Type="http://schemas.openxmlformats.org/officeDocument/2006/relationships/hyperlink" Target="http://en.wikipedia.org/wiki/Duffy_(singer)" TargetMode="External"/><Relationship Id="rId39" Type="http://schemas.openxmlformats.org/officeDocument/2006/relationships/hyperlink" Target="http://en.wikipedia.org/wiki/Bullet_for_My_Valentine" TargetMode="External"/><Relationship Id="rId3" Type="http://schemas.openxmlformats.org/officeDocument/2006/relationships/hyperlink" Target="http://en.wikipedia.org/wiki/Culture_of_Wales" TargetMode="External"/><Relationship Id="rId21" Type="http://schemas.openxmlformats.org/officeDocument/2006/relationships/hyperlink" Target="http://en.wikipedia.org/wiki/Mary_Hopkin" TargetMode="External"/><Relationship Id="rId34" Type="http://schemas.openxmlformats.org/officeDocument/2006/relationships/hyperlink" Target="http://en.wikipedia.org/wiki/Feeder" TargetMode="External"/><Relationship Id="rId42" Type="http://schemas.openxmlformats.org/officeDocument/2006/relationships/hyperlink" Target="http://en.wikipedia.org/wiki/Folk_music" TargetMode="External"/><Relationship Id="rId47" Type="http://schemas.openxmlformats.org/officeDocument/2006/relationships/hyperlink" Target="http://en.wikipedia.org/wiki/The_Hennessys" TargetMode="External"/><Relationship Id="rId7" Type="http://schemas.openxmlformats.org/officeDocument/2006/relationships/hyperlink" Target="http://en.wikipedia.org/wiki/Crwth" TargetMode="External"/><Relationship Id="rId12" Type="http://schemas.openxmlformats.org/officeDocument/2006/relationships/hyperlink" Target="http://en.wikipedia.org/wiki/Cardiff_Bay" TargetMode="External"/><Relationship Id="rId17" Type="http://schemas.openxmlformats.org/officeDocument/2006/relationships/hyperlink" Target="http://en.wikipedia.org/wiki/Margaret_Price" TargetMode="External"/><Relationship Id="rId25" Type="http://schemas.openxmlformats.org/officeDocument/2006/relationships/hyperlink" Target="http://en.wikipedia.org/wiki/Shirley_Bassey" TargetMode="External"/><Relationship Id="rId33" Type="http://schemas.openxmlformats.org/officeDocument/2006/relationships/hyperlink" Target="http://en.wikipedia.org/wiki/Stereophonics" TargetMode="External"/><Relationship Id="rId38" Type="http://schemas.openxmlformats.org/officeDocument/2006/relationships/hyperlink" Target="http://en.wikipedia.org/wiki/Lostprophets" TargetMode="External"/><Relationship Id="rId46" Type="http://schemas.openxmlformats.org/officeDocument/2006/relationships/hyperlink" Target="http://en.wikipedia.org/wiki/Si%C3%A2n_James_(musician)" TargetMode="External"/><Relationship Id="rId2" Type="http://schemas.openxmlformats.org/officeDocument/2006/relationships/hyperlink" Target="http://en.wikipedia.org/wiki/Music_of_Wales" TargetMode="External"/><Relationship Id="rId16" Type="http://schemas.openxmlformats.org/officeDocument/2006/relationships/hyperlink" Target="http://en.wikipedia.org/wiki/Anne_Evans" TargetMode="External"/><Relationship Id="rId20" Type="http://schemas.openxmlformats.org/officeDocument/2006/relationships/hyperlink" Target="http://en.wikipedia.org/wiki/Bryn_Terfel" TargetMode="External"/><Relationship Id="rId29" Type="http://schemas.openxmlformats.org/officeDocument/2006/relationships/hyperlink" Target="http://en.wikipedia.org/wiki/Man_(band)" TargetMode="External"/><Relationship Id="rId41" Type="http://schemas.openxmlformats.org/officeDocument/2006/relationships/hyperlink" Target="http://en.wikipedia.org/wiki/Kids_in_Glass_Hous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riple_harp" TargetMode="External"/><Relationship Id="rId11" Type="http://schemas.openxmlformats.org/officeDocument/2006/relationships/hyperlink" Target="http://en.wikipedia.org/wiki/Wales_Millennium_Centre" TargetMode="External"/><Relationship Id="rId24" Type="http://schemas.openxmlformats.org/officeDocument/2006/relationships/hyperlink" Target="http://en.wikipedia.org/wiki/Meic_Stevens" TargetMode="External"/><Relationship Id="rId32" Type="http://schemas.openxmlformats.org/officeDocument/2006/relationships/hyperlink" Target="http://en.wikipedia.org/wiki/Manic_Street_Preachers" TargetMode="External"/><Relationship Id="rId37" Type="http://schemas.openxmlformats.org/officeDocument/2006/relationships/hyperlink" Target="http://en.wikipedia.org/wiki/Gorky%27s_Zygotic_Mynci" TargetMode="External"/><Relationship Id="rId40" Type="http://schemas.openxmlformats.org/officeDocument/2006/relationships/hyperlink" Target="http://en.wikipedia.org/wiki/Funeral_for_a_Friend" TargetMode="External"/><Relationship Id="rId45" Type="http://schemas.openxmlformats.org/officeDocument/2006/relationships/hyperlink" Target="http://en.wikipedia.org/wiki/Fernhill_(band)" TargetMode="External"/><Relationship Id="rId5" Type="http://schemas.openxmlformats.org/officeDocument/2006/relationships/hyperlink" Target="http://en.wikipedia.org/wiki/International_Eisteddfod" TargetMode="External"/><Relationship Id="rId15" Type="http://schemas.openxmlformats.org/officeDocument/2006/relationships/hyperlink" Target="http://en.wikipedia.org/wiki/Gwyneth_Jones_(soprano)" TargetMode="External"/><Relationship Id="rId23" Type="http://schemas.openxmlformats.org/officeDocument/2006/relationships/hyperlink" Target="http://en.wikipedia.org/wiki/Katherine_Jenkins" TargetMode="External"/><Relationship Id="rId28" Type="http://schemas.openxmlformats.org/officeDocument/2006/relationships/hyperlink" Target="http://en.wikipedia.org/wiki/Badfinger" TargetMode="External"/><Relationship Id="rId36" Type="http://schemas.openxmlformats.org/officeDocument/2006/relationships/hyperlink" Target="http://en.wikipedia.org/wiki/Super_Furry_Animals" TargetMode="External"/><Relationship Id="rId10" Type="http://schemas.openxmlformats.org/officeDocument/2006/relationships/hyperlink" Target="http://en.wikipedia.org/wiki/Welsh_National_Opera" TargetMode="External"/><Relationship Id="rId19" Type="http://schemas.openxmlformats.org/officeDocument/2006/relationships/hyperlink" Target="http://en.wikipedia.org/wiki/Bonnie_Tyler" TargetMode="External"/><Relationship Id="rId31" Type="http://schemas.openxmlformats.org/officeDocument/2006/relationships/hyperlink" Target="http://en.wikipedia.org/wiki/The_Alarm" TargetMode="External"/><Relationship Id="rId44" Type="http://schemas.openxmlformats.org/officeDocument/2006/relationships/hyperlink" Target="http://en.wikipedia.org/wiki/Carreg_Lafar" TargetMode="External"/><Relationship Id="rId4" Type="http://schemas.openxmlformats.org/officeDocument/2006/relationships/hyperlink" Target="http://en.wikipedia.org/wiki/National_Eisteddfod" TargetMode="External"/><Relationship Id="rId9" Type="http://schemas.openxmlformats.org/officeDocument/2006/relationships/hyperlink" Target="http://en.wikipedia.org/wiki/BBC_National_Orchestra_of_Wales" TargetMode="External"/><Relationship Id="rId14" Type="http://schemas.openxmlformats.org/officeDocument/2006/relationships/hyperlink" Target="http://en.wikipedia.org/wiki/Geraint_Evans" TargetMode="External"/><Relationship Id="rId22" Type="http://schemas.openxmlformats.org/officeDocument/2006/relationships/hyperlink" Target="http://en.wikipedia.org/wiki/Charlotte_Church" TargetMode="External"/><Relationship Id="rId27" Type="http://schemas.openxmlformats.org/officeDocument/2006/relationships/hyperlink" Target="http://en.wikipedia.org/wiki/Power_pop" TargetMode="External"/><Relationship Id="rId30" Type="http://schemas.openxmlformats.org/officeDocument/2006/relationships/hyperlink" Target="http://en.wikipedia.org/wiki/Budgie_(band)" TargetMode="External"/><Relationship Id="rId35" Type="http://schemas.openxmlformats.org/officeDocument/2006/relationships/hyperlink" Target="http://en.wikipedia.org/wiki/Catatonia_(band)" TargetMode="External"/><Relationship Id="rId43" Type="http://schemas.openxmlformats.org/officeDocument/2006/relationships/hyperlink" Target="http://en.wikipedia.org/w/index.php?title=Crasdant&amp;action=edit&amp;redlink=1" TargetMode="External"/><Relationship Id="rId48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Manic_Street_Preachers" TargetMode="External"/><Relationship Id="rId13" Type="http://schemas.openxmlformats.org/officeDocument/2006/relationships/hyperlink" Target="http://ru.wikipedia.org/wiki/Lostprophets" TargetMode="External"/><Relationship Id="rId3" Type="http://schemas.openxmlformats.org/officeDocument/2006/relationships/hyperlink" Target="http://ru.wikipedia.org/wiki/%D0%9D%D0%B0%D1%80%D0%BE%D0%B4%D0%BD%D0%B0%D1%8F_%D0%BC%D1%83%D0%B7%D1%8B%D0%BA%D0%B0" TargetMode="External"/><Relationship Id="rId7" Type="http://schemas.openxmlformats.org/officeDocument/2006/relationships/hyperlink" Target="http://ru.wikipedia.org/wiki/Super_Furry_Animals" TargetMode="External"/><Relationship Id="rId12" Type="http://schemas.openxmlformats.org/officeDocument/2006/relationships/hyperlink" Target="http://ru.wikipedia.org/wiki/%D0%9F%D0%B0%D0%BD%D0%BA-%D1%80%D0%BE%D0%BA" TargetMode="External"/><Relationship Id="rId2" Type="http://schemas.openxmlformats.org/officeDocument/2006/relationships/hyperlink" Target="http://ru.wikipedia.org/wiki/%D0%A5%D0%BE%D1%80" TargetMode="Externa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rwth" TargetMode="External"/><Relationship Id="rId11" Type="http://schemas.openxmlformats.org/officeDocument/2006/relationships/hyperlink" Target="http://ru.wikipedia.org/wiki/%D0%90%D0%BB%D1%8C%D1%82%D0%B5%D1%80%D0%BD%D0%B0%D1%82%D0%B8%D0%B2%D0%BD%D1%8B%D0%B9_%D1%80%D0%BE%D0%BA" TargetMode="External"/><Relationship Id="rId5" Type="http://schemas.openxmlformats.org/officeDocument/2006/relationships/hyperlink" Target="http://en.wikipedia.org/wiki/Triple_harp" TargetMode="External"/><Relationship Id="rId15" Type="http://schemas.openxmlformats.org/officeDocument/2006/relationships/hyperlink" Target="http://en.wikipedia.org/wiki/Funeral_for_a_Friend" TargetMode="External"/><Relationship Id="rId10" Type="http://schemas.openxmlformats.org/officeDocument/2006/relationships/hyperlink" Target="http://ru.wikipedia.org/wiki/Stereophonics" TargetMode="External"/><Relationship Id="rId4" Type="http://schemas.openxmlformats.org/officeDocument/2006/relationships/hyperlink" Target="http://ru.wikipedia.org/wiki/%D0%90%D1%80%D1%84%D0%B0" TargetMode="External"/><Relationship Id="rId9" Type="http://schemas.openxmlformats.org/officeDocument/2006/relationships/hyperlink" Target="http://en.wikipedia.org/wiki/Catatonia_(band)" TargetMode="External"/><Relationship Id="rId14" Type="http://schemas.openxmlformats.org/officeDocument/2006/relationships/hyperlink" Target="http://ru.wikipedia.org/wiki/The_Automati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ckle_(bivalve)" TargetMode="External"/><Relationship Id="rId13" Type="http://schemas.openxmlformats.org/officeDocument/2006/relationships/hyperlink" Target="http://en.wikipedia.org/wiki/Wikipedia:Citation_needed" TargetMode="External"/><Relationship Id="rId3" Type="http://schemas.openxmlformats.org/officeDocument/2006/relationships/hyperlink" Target="http://en.wikipedia.org/wiki/Lobscouse" TargetMode="External"/><Relationship Id="rId7" Type="http://schemas.openxmlformats.org/officeDocument/2006/relationships/hyperlink" Target="http://en.wikipedia.org/wiki/Penclawdd" TargetMode="External"/><Relationship Id="rId12" Type="http://schemas.openxmlformats.org/officeDocument/2006/relationships/hyperlink" Target="http://en.wikipedia.org/wiki/Lamb_and_mutton" TargetMode="External"/><Relationship Id="rId2" Type="http://schemas.openxmlformats.org/officeDocument/2006/relationships/hyperlink" Target="http://en.wikipedia.org/wiki/Bara_Bri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rout" TargetMode="External"/><Relationship Id="rId11" Type="http://schemas.openxmlformats.org/officeDocument/2006/relationships/hyperlink" Target="http://en.wikipedia.org/wiki/St_David" TargetMode="External"/><Relationship Id="rId5" Type="http://schemas.openxmlformats.org/officeDocument/2006/relationships/hyperlink" Target="http://en.wikipedia.org/wiki/Laver_bread" TargetMode="External"/><Relationship Id="rId10" Type="http://schemas.openxmlformats.org/officeDocument/2006/relationships/hyperlink" Target="http://en.wikipedia.org/wiki/Leek" TargetMode="External"/><Relationship Id="rId4" Type="http://schemas.openxmlformats.org/officeDocument/2006/relationships/hyperlink" Target="http://en.wikipedia.org/wiki/Welsh_rarebit" TargetMode="External"/><Relationship Id="rId9" Type="http://schemas.openxmlformats.org/officeDocument/2006/relationships/hyperlink" Target="http://en.wikipedia.org/wiki/Culture_of_Wales" TargetMode="External"/><Relationship Id="rId1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0%BD%D1%8C_%D0%A1%D0%B2%D1%8F%D1%82%D0%BE%D0%B3%D0%BE_%D0%94%D0%B0%D0%B2%D0%B8%D0%B4%D0%B0" TargetMode="External"/><Relationship Id="rId2" Type="http://schemas.openxmlformats.org/officeDocument/2006/relationships/hyperlink" Target="http://ru.wikipedia.org/wiki/%D0%91%D0%B0%D1%80%D0%B0_%D0%B1%D1%80%D0%B8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aint_David" TargetMode="External"/><Relationship Id="rId3" Type="http://schemas.openxmlformats.org/officeDocument/2006/relationships/hyperlink" Target="http://en.wikipedia.org/wiki/Bishop" TargetMode="External"/><Relationship Id="rId7" Type="http://schemas.openxmlformats.org/officeDocument/2006/relationships/hyperlink" Target="http://en.wikipedia.org/wiki/Annales_Cambriae" TargetMode="External"/><Relationship Id="rId2" Type="http://schemas.openxmlformats.org/officeDocument/2006/relationships/hyperlink" Target="http://en.wikipedia.org/wiki/Welsh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ales" TargetMode="External"/><Relationship Id="rId5" Type="http://schemas.openxmlformats.org/officeDocument/2006/relationships/hyperlink" Target="http://en.wikipedia.org/wiki/Patron_saint" TargetMode="External"/><Relationship Id="rId4" Type="http://schemas.openxmlformats.org/officeDocument/2006/relationships/hyperlink" Target="http://en.wikipedia.org/wiki/Saint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D%D0%BB%D1%8C%D1%81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ru.wikipedia.org/wiki/587" TargetMode="External"/><Relationship Id="rId7" Type="http://schemas.openxmlformats.org/officeDocument/2006/relationships/hyperlink" Target="http://ru.wikipedia.org/wiki/%D0%95%D0%BF%D0%B8%D1%81%D0%BA%D0%BE%D0%BF" TargetMode="External"/><Relationship Id="rId12" Type="http://schemas.openxmlformats.org/officeDocument/2006/relationships/hyperlink" Target="http://ru.wikipedia.org/wiki/%D0%9F%D1%80%D0%B0%D0%B2%D0%BE%D1%81%D0%BB%D0%B0%D0%B2%D0%BD%D0%B0%D1%8F_%D1%86%D0%B5%D1%80%D0%BA%D0%BE%D0%B2%D1%8C" TargetMode="External"/><Relationship Id="rId2" Type="http://schemas.openxmlformats.org/officeDocument/2006/relationships/hyperlink" Target="http://ru.wikipedia.org/wiki/5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0%D0%BB%D0%BB%D0%B8%D0%B9%D1%81%D0%BA%D0%B8%D0%B9_%D1%8F%D0%B7%D1%8B%D0%BA" TargetMode="External"/><Relationship Id="rId11" Type="http://schemas.openxmlformats.org/officeDocument/2006/relationships/hyperlink" Target="http://ru.wikipedia.org/wiki/%D0%90%D0%BD%D0%B3%D0%BB%D0%B8%D0%BA%D0%B0%D0%BD%D1%81%D0%BA%D0%B0%D1%8F_%D1%86%D0%B5%D1%80%D0%BA%D0%BE%D0%B2%D1%8C" TargetMode="External"/><Relationship Id="rId5" Type="http://schemas.openxmlformats.org/officeDocument/2006/relationships/hyperlink" Target="http://ru.wikipedia.org/wiki/%D0%9B%D0%B0%D1%82%D0%B8%D0%BD%D1%81%D0%BA%D0%B8%D0%B9_%D1%8F%D0%B7%D1%8B%D0%BA" TargetMode="External"/><Relationship Id="rId10" Type="http://schemas.openxmlformats.org/officeDocument/2006/relationships/hyperlink" Target="http://ru.wikipedia.org/wiki/%D0%94%D0%B0%D0%B2%D0%B8%D0%B4_%D0%92%D0%B0%D0%BB%D0%BB%D0%B8%D0%B9%D1%81%D0%BA%D0%B8%D0%B9" TargetMode="External"/><Relationship Id="rId4" Type="http://schemas.openxmlformats.org/officeDocument/2006/relationships/hyperlink" Target="http://ru.wikipedia.org/wiki/601" TargetMode="External"/><Relationship Id="rId9" Type="http://schemas.openxmlformats.org/officeDocument/2006/relationships/hyperlink" Target="http://ru.wikipedia.org/wiki/%D0%9A%D0%B0%D1%82%D0%BE%D0%BB%D0%B8%D1%87%D0%B5%D1%81%D0%BA%D0%B0%D1%8F_%D1%86%D0%B5%D1%80%D0%BA%D0%BE%D0%B2%D1%8C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Green" TargetMode="External"/><Relationship Id="rId13" Type="http://schemas.openxmlformats.org/officeDocument/2006/relationships/hyperlink" Target="http://en.wikipedia.org/wiki/Tudor_dynasty" TargetMode="External"/><Relationship Id="rId18" Type="http://schemas.openxmlformats.org/officeDocument/2006/relationships/hyperlink" Target="http://en.wikipedia.org/wiki/List_of_Chinese_flags" TargetMode="External"/><Relationship Id="rId3" Type="http://schemas.openxmlformats.org/officeDocument/2006/relationships/hyperlink" Target="http://en.wikipedia.org/wiki/Welsh_language" TargetMode="External"/><Relationship Id="rId21" Type="http://schemas.openxmlformats.org/officeDocument/2006/relationships/hyperlink" Target="http://en.wikipedia.org/wiki/Flag_of_Malta" TargetMode="External"/><Relationship Id="rId7" Type="http://schemas.openxmlformats.org/officeDocument/2006/relationships/hyperlink" Target="http://en.wikipedia.org/wiki/Attitude_(heraldry)" TargetMode="External"/><Relationship Id="rId12" Type="http://schemas.openxmlformats.org/officeDocument/2006/relationships/hyperlink" Target="http://en.wikipedia.org/wiki/Gwynedd" TargetMode="External"/><Relationship Id="rId17" Type="http://schemas.openxmlformats.org/officeDocument/2006/relationships/hyperlink" Target="http://en.wikipedia.org/wiki/Flag_of_Bhutan" TargetMode="External"/><Relationship Id="rId2" Type="http://schemas.openxmlformats.org/officeDocument/2006/relationships/hyperlink" Target="http://en.wikipedia.org/wiki/Wales" TargetMode="External"/><Relationship Id="rId16" Type="http://schemas.openxmlformats.org/officeDocument/2006/relationships/hyperlink" Target="http://en.wikipedia.org/wiki/St_Paul%27s_Cathedral" TargetMode="External"/><Relationship Id="rId20" Type="http://schemas.openxmlformats.org/officeDocument/2006/relationships/hyperlink" Target="http://en.wikipedia.org/wiki/George_Cro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uropean_dragon" TargetMode="External"/><Relationship Id="rId11" Type="http://schemas.openxmlformats.org/officeDocument/2006/relationships/hyperlink" Target="http://en.wikipedia.org/wiki/Cadwaladr" TargetMode="External"/><Relationship Id="rId5" Type="http://schemas.openxmlformats.org/officeDocument/2006/relationships/hyperlink" Target="http://en.wikipedia.org/wiki/Red" TargetMode="External"/><Relationship Id="rId15" Type="http://schemas.openxmlformats.org/officeDocument/2006/relationships/hyperlink" Target="http://en.wikipedia.org/wiki/Battle_of_Bosworth_Field" TargetMode="External"/><Relationship Id="rId10" Type="http://schemas.openxmlformats.org/officeDocument/2006/relationships/hyperlink" Target="http://en.wikipedia.org/wiki/Field_(heraldry)" TargetMode="External"/><Relationship Id="rId19" Type="http://schemas.openxmlformats.org/officeDocument/2006/relationships/hyperlink" Target="http://en.wikipedia.org/wiki/Qing_Dynasty" TargetMode="External"/><Relationship Id="rId4" Type="http://schemas.openxmlformats.org/officeDocument/2006/relationships/hyperlink" Target="http://en.wikipedia.org/wiki/Welsh_Dragon" TargetMode="External"/><Relationship Id="rId9" Type="http://schemas.openxmlformats.org/officeDocument/2006/relationships/hyperlink" Target="http://en.wikipedia.org/wiki/White" TargetMode="External"/><Relationship Id="rId14" Type="http://schemas.openxmlformats.org/officeDocument/2006/relationships/hyperlink" Target="http://en.wikipedia.org/wiki/Henry_VII_of_England" TargetMode="External"/><Relationship Id="rId2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B%D0%B0%D0%B3_%D0%92%D0%B5%D0%BB%D0%B8%D0%BA%D0%BE%D0%B1%D1%80%D0%B8%D1%82%D0%B0%D0%BD%D0%B8%D0%B8" TargetMode="External"/><Relationship Id="rId3" Type="http://schemas.openxmlformats.org/officeDocument/2006/relationships/hyperlink" Target="http://ru.wikipedia.org/wiki/%D0%A3%D1%8D%D0%BB%D1%8C%D1%81" TargetMode="External"/><Relationship Id="rId7" Type="http://schemas.openxmlformats.org/officeDocument/2006/relationships/hyperlink" Target="http://ru.wikipedia.org/wiki/%D0%A2%D1%8E%D0%B4%D0%BE%D1%80%D1%8B" TargetMode="External"/><Relationship Id="rId2" Type="http://schemas.openxmlformats.org/officeDocument/2006/relationships/hyperlink" Target="http://ru.wikipedia.org/wiki/%D0%A4%D0%BB%D0%B0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59" TargetMode="External"/><Relationship Id="rId5" Type="http://schemas.openxmlformats.org/officeDocument/2006/relationships/hyperlink" Target="http://ru.wikipedia.org/wiki/%D0%92%D0%B0%D0%BB%D0%BB%D0%B8%D0%B9%D1%81%D0%BA%D0%B8%D0%B9_%D1%8F%D0%B7%D1%8B%D0%BA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ru.wikipedia.org/wiki/%D0%92%D0%B0%D0%BB%D0%BB%D0%B8%D0%B9%D1%81%D0%BA%D0%B8%D0%B9_%D0%B4%D1%80%D0%B0%D0%BA%D0%BE%D0%BD" TargetMode="External"/><Relationship Id="rId9" Type="http://schemas.openxmlformats.org/officeDocument/2006/relationships/hyperlink" Target="http://ru.wikipedia.org/wiki/%D0%A4%D0%BB%D0%B0%D0%B3_%D0%A3%D1%8D%D0%BB%D1%8C%D1%81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Wales culture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786058"/>
            <a:ext cx="6400800" cy="122667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sz="11200" dirty="0" smtClean="0"/>
              <a:t>(культура </a:t>
            </a:r>
            <a:r>
              <a:rPr lang="ru-RU" sz="11200" dirty="0" err="1" smtClean="0"/>
              <a:t>Уэильса</a:t>
            </a:r>
            <a:r>
              <a:rPr lang="ru-RU" sz="11200" dirty="0" smtClean="0"/>
              <a:t>)</a:t>
            </a:r>
            <a:endParaRPr lang="en-US" sz="11200" dirty="0" smtClean="0"/>
          </a:p>
          <a:p>
            <a:endParaRPr lang="en-US" dirty="0" smtClean="0"/>
          </a:p>
          <a:p>
            <a:endParaRPr lang="en-US" sz="3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Music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5500694" cy="6572272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Music</a:t>
            </a:r>
          </a:p>
          <a:p>
            <a:r>
              <a:rPr lang="en-US" i="1" dirty="0" smtClean="0"/>
              <a:t>Main article: </a:t>
            </a:r>
            <a:r>
              <a:rPr lang="en-US" i="1" dirty="0" smtClean="0">
                <a:hlinkClick r:id="rId2" tooltip="Music of Wales"/>
              </a:rPr>
              <a:t>Music of Wales</a:t>
            </a:r>
            <a:endParaRPr lang="en-US" i="1" dirty="0" smtClean="0"/>
          </a:p>
          <a:p>
            <a:r>
              <a:rPr lang="en-US" dirty="0" smtClean="0"/>
              <a:t>Wales is often referred to as "the land of song",</a:t>
            </a:r>
            <a:r>
              <a:rPr lang="en-US" baseline="30000" dirty="0" smtClean="0">
                <a:hlinkClick r:id="rId3"/>
              </a:rPr>
              <a:t>[1]</a:t>
            </a:r>
            <a:r>
              <a:rPr lang="en-US" dirty="0" smtClean="0"/>
              <a:t> and is notable for its harpists, male choirs, and solo artists. The principal Welsh festival of music and poetry is the annual </a:t>
            </a:r>
            <a:r>
              <a:rPr lang="en-US" i="1" dirty="0" smtClean="0">
                <a:hlinkClick r:id="rId4" tooltip="National Eisteddfod"/>
              </a:rPr>
              <a:t>National Eisteddfod</a:t>
            </a:r>
            <a:r>
              <a:rPr lang="en-US" dirty="0" smtClean="0"/>
              <a:t>. The </a:t>
            </a:r>
            <a:r>
              <a:rPr lang="en-US" i="1" dirty="0" err="1" smtClean="0"/>
              <a:t>Llangollen</a:t>
            </a:r>
            <a:r>
              <a:rPr lang="en-US" i="1" dirty="0" smtClean="0"/>
              <a:t> </a:t>
            </a:r>
            <a:r>
              <a:rPr lang="en-US" i="1" dirty="0" smtClean="0">
                <a:hlinkClick r:id="rId5" tooltip="International Eisteddfod"/>
              </a:rPr>
              <a:t>International Eisteddfod</a:t>
            </a:r>
            <a:r>
              <a:rPr lang="en-US" dirty="0" smtClean="0"/>
              <a:t> echoes the National Eisteddfod but provides an opportunity for the singers and musicians of the world to perform. Traditional music and dance in Wales is supported by a myriad of societies. The Welsh Folk Song Society has published a number of collections of songs and tunes.</a:t>
            </a:r>
          </a:p>
          <a:p>
            <a:r>
              <a:rPr lang="en-US" dirty="0" smtClean="0"/>
              <a:t>Traditional instruments of Wales include </a:t>
            </a:r>
            <a:r>
              <a:rPr lang="en-US" i="1" dirty="0" err="1" smtClean="0"/>
              <a:t>telyn</a:t>
            </a:r>
            <a:r>
              <a:rPr lang="en-US" i="1" dirty="0" smtClean="0"/>
              <a:t> </a:t>
            </a:r>
            <a:r>
              <a:rPr lang="en-US" i="1" dirty="0" err="1" smtClean="0"/>
              <a:t>deires</a:t>
            </a:r>
            <a:r>
              <a:rPr lang="en-US" dirty="0" smtClean="0"/>
              <a:t> (</a:t>
            </a:r>
            <a:r>
              <a:rPr lang="en-US" dirty="0" smtClean="0">
                <a:hlinkClick r:id="rId6" tooltip="Triple harp"/>
              </a:rPr>
              <a:t>triple harp</a:t>
            </a:r>
            <a:r>
              <a:rPr lang="en-US" dirty="0" smtClean="0"/>
              <a:t>), fiddle, </a:t>
            </a:r>
            <a:r>
              <a:rPr lang="en-US" dirty="0" err="1" smtClean="0">
                <a:hlinkClick r:id="rId7" tooltip="Crwth"/>
              </a:rPr>
              <a:t>crwth</a:t>
            </a:r>
            <a:r>
              <a:rPr lang="en-US" dirty="0" smtClean="0"/>
              <a:t>, </a:t>
            </a:r>
            <a:r>
              <a:rPr lang="en-US" i="1" dirty="0" err="1" smtClean="0"/>
              <a:t>pibgorn</a:t>
            </a:r>
            <a:r>
              <a:rPr lang="en-US" dirty="0" smtClean="0"/>
              <a:t> (hornpipe) and other instruments.</a:t>
            </a:r>
            <a:r>
              <a:rPr lang="en-US" baseline="30000" dirty="0" smtClean="0">
                <a:hlinkClick r:id="rId3"/>
              </a:rPr>
              <a:t>[2]</a:t>
            </a:r>
            <a:r>
              <a:rPr lang="en-US" baseline="30000" dirty="0" smtClean="0">
                <a:hlinkClick r:id="rId3"/>
              </a:rPr>
              <a:t>[3]</a:t>
            </a:r>
            <a:r>
              <a:rPr lang="en-US" baseline="30000" dirty="0" smtClean="0">
                <a:hlinkClick r:id="rId3"/>
              </a:rPr>
              <a:t>[4]</a:t>
            </a:r>
            <a:r>
              <a:rPr lang="en-US" baseline="30000" dirty="0" smtClean="0">
                <a:hlinkClick r:id="rId3"/>
              </a:rPr>
              <a:t>[5]</a:t>
            </a:r>
            <a:r>
              <a:rPr lang="en-US" dirty="0" smtClean="0"/>
              <a:t> The </a:t>
            </a:r>
            <a:r>
              <a:rPr lang="en-US" dirty="0" err="1" smtClean="0">
                <a:hlinkClick r:id="rId8" tooltip="Cerdd Dant"/>
              </a:rPr>
              <a:t>Cerdd</a:t>
            </a:r>
            <a:r>
              <a:rPr lang="en-US" dirty="0" smtClean="0">
                <a:hlinkClick r:id="rId8" tooltip="Cerdd Dant"/>
              </a:rPr>
              <a:t> </a:t>
            </a:r>
            <a:r>
              <a:rPr lang="en-US" dirty="0" err="1" smtClean="0">
                <a:hlinkClick r:id="rId8" tooltip="Cerdd Dant"/>
              </a:rPr>
              <a:t>Dant</a:t>
            </a:r>
            <a:r>
              <a:rPr lang="en-US" dirty="0" err="1" smtClean="0"/>
              <a:t>Society</a:t>
            </a:r>
            <a:r>
              <a:rPr lang="en-US" dirty="0" smtClean="0"/>
              <a:t> promotes its specific singing art primarily through an annual one-day festival.</a:t>
            </a:r>
          </a:p>
          <a:p>
            <a:r>
              <a:rPr lang="en-US" dirty="0" smtClean="0"/>
              <a:t>The </a:t>
            </a:r>
            <a:r>
              <a:rPr lang="en-US" dirty="0" smtClean="0">
                <a:hlinkClick r:id="rId9" tooltip="BBC National Orchestra of Wales"/>
              </a:rPr>
              <a:t>BBC National Orchestra of Wales</a:t>
            </a:r>
            <a:r>
              <a:rPr lang="en-US" dirty="0" smtClean="0"/>
              <a:t> performs in Wales and internationally. The </a:t>
            </a:r>
            <a:r>
              <a:rPr lang="en-US" dirty="0" smtClean="0">
                <a:hlinkClick r:id="rId10" tooltip="Welsh National Opera"/>
              </a:rPr>
              <a:t>Welsh National Opera</a:t>
            </a:r>
            <a:r>
              <a:rPr lang="en-US" dirty="0" smtClean="0"/>
              <a:t> is based at the </a:t>
            </a:r>
            <a:r>
              <a:rPr lang="en-US" dirty="0" smtClean="0">
                <a:hlinkClick r:id="rId11" tooltip="Wales Millennium Centre"/>
              </a:rPr>
              <a:t>Wales Millennium Centre</a:t>
            </a:r>
            <a:r>
              <a:rPr lang="en-US" dirty="0" smtClean="0"/>
              <a:t> </a:t>
            </a:r>
            <a:r>
              <a:rPr lang="en-US" dirty="0" err="1" smtClean="0"/>
              <a:t>in</a:t>
            </a:r>
            <a:r>
              <a:rPr lang="en-US" dirty="0" err="1" smtClean="0">
                <a:hlinkClick r:id="rId12" tooltip="Cardiff Bay"/>
              </a:rPr>
              <a:t>Cardiff</a:t>
            </a:r>
            <a:r>
              <a:rPr lang="en-US" dirty="0" smtClean="0">
                <a:hlinkClick r:id="rId12" tooltip="Cardiff Bay"/>
              </a:rPr>
              <a:t> Bay</a:t>
            </a:r>
            <a:r>
              <a:rPr lang="en-US" dirty="0" smtClean="0"/>
              <a:t>, while the </a:t>
            </a:r>
            <a:r>
              <a:rPr lang="en-US" dirty="0" smtClean="0">
                <a:hlinkClick r:id="rId13" tooltip="National Youth Orchestra of Wales"/>
              </a:rPr>
              <a:t>National Youth Orchestra of Wales</a:t>
            </a:r>
            <a:r>
              <a:rPr lang="en-US" dirty="0" smtClean="0"/>
              <a:t> was the first of its type in the world.</a:t>
            </a:r>
            <a:r>
              <a:rPr lang="en-US" baseline="30000" dirty="0" smtClean="0">
                <a:hlinkClick r:id="rId3"/>
              </a:rPr>
              <a:t>[6]</a:t>
            </a:r>
            <a:endParaRPr lang="en-US" dirty="0" smtClean="0"/>
          </a:p>
          <a:p>
            <a:r>
              <a:rPr lang="en-US" dirty="0" smtClean="0"/>
              <a:t>Wales has a tradition for producing notable singing artists including </a:t>
            </a:r>
            <a:r>
              <a:rPr lang="en-US" dirty="0" smtClean="0">
                <a:hlinkClick r:id="rId14" tooltip="Geraint Evans"/>
              </a:rPr>
              <a:t>Sir Geraint Evans</a:t>
            </a:r>
            <a:r>
              <a:rPr lang="en-US" dirty="0" smtClean="0"/>
              <a:t>, </a:t>
            </a:r>
            <a:r>
              <a:rPr lang="en-US" dirty="0" smtClean="0">
                <a:hlinkClick r:id="rId15" tooltip="Gwyneth Jones (soprano)"/>
              </a:rPr>
              <a:t>Dame Gwyneth Jones</a:t>
            </a:r>
            <a:r>
              <a:rPr lang="en-US" dirty="0" smtClean="0"/>
              <a:t>, </a:t>
            </a:r>
            <a:r>
              <a:rPr lang="en-US" dirty="0" smtClean="0">
                <a:hlinkClick r:id="rId16" tooltip="Anne Evans"/>
              </a:rPr>
              <a:t>Dame Anne Evans</a:t>
            </a:r>
            <a:r>
              <a:rPr lang="en-US" dirty="0" smtClean="0"/>
              <a:t>, </a:t>
            </a:r>
            <a:r>
              <a:rPr lang="en-US" dirty="0" smtClean="0">
                <a:hlinkClick r:id="rId17" tooltip="Margaret Price"/>
              </a:rPr>
              <a:t>Dame Margaret Price</a:t>
            </a:r>
            <a:r>
              <a:rPr lang="en-US" dirty="0" smtClean="0"/>
              <a:t>, </a:t>
            </a:r>
            <a:r>
              <a:rPr lang="en-US" dirty="0" smtClean="0">
                <a:hlinkClick r:id="rId18" tooltip="Tom Jones (singer)"/>
              </a:rPr>
              <a:t>Sir Tom Jones</a:t>
            </a:r>
            <a:r>
              <a:rPr lang="en-US" dirty="0" smtClean="0"/>
              <a:t>, </a:t>
            </a:r>
            <a:r>
              <a:rPr lang="en-US" dirty="0" smtClean="0">
                <a:hlinkClick r:id="rId19" tooltip="Bonnie Tyler"/>
              </a:rPr>
              <a:t>Bonnie Tyler</a:t>
            </a:r>
            <a:r>
              <a:rPr lang="en-US" dirty="0" smtClean="0"/>
              <a:t>, </a:t>
            </a:r>
            <a:r>
              <a:rPr lang="en-US" dirty="0" smtClean="0">
                <a:hlinkClick r:id="rId20" tooltip="Bryn Terfel"/>
              </a:rPr>
              <a:t>Bryn </a:t>
            </a:r>
            <a:r>
              <a:rPr lang="en-US" dirty="0" err="1" smtClean="0">
                <a:hlinkClick r:id="rId20" tooltip="Bryn Terfel"/>
              </a:rPr>
              <a:t>Terfel</a:t>
            </a:r>
            <a:r>
              <a:rPr lang="en-US" dirty="0" smtClean="0"/>
              <a:t>, </a:t>
            </a:r>
            <a:r>
              <a:rPr lang="en-US" dirty="0" smtClean="0">
                <a:hlinkClick r:id="rId21" tooltip="Mary Hopkin"/>
              </a:rPr>
              <a:t>Mary </a:t>
            </a:r>
            <a:r>
              <a:rPr lang="en-US" dirty="0" err="1" smtClean="0">
                <a:hlinkClick r:id="rId21" tooltip="Mary Hopkin"/>
              </a:rPr>
              <a:t>Hopkin</a:t>
            </a:r>
            <a:r>
              <a:rPr lang="en-US" dirty="0" smtClean="0"/>
              <a:t>, </a:t>
            </a:r>
            <a:r>
              <a:rPr lang="en-US" dirty="0" smtClean="0">
                <a:hlinkClick r:id="rId22" tooltip="Charlotte Church"/>
              </a:rPr>
              <a:t>Charlotte Church</a:t>
            </a:r>
            <a:r>
              <a:rPr lang="en-US" dirty="0" smtClean="0"/>
              <a:t>, </a:t>
            </a:r>
            <a:r>
              <a:rPr lang="en-US" dirty="0" smtClean="0">
                <a:hlinkClick r:id="rId23" tooltip="Katherine Jenkins"/>
              </a:rPr>
              <a:t>Katherine Jenkins</a:t>
            </a:r>
            <a:r>
              <a:rPr lang="en-US" dirty="0" smtClean="0"/>
              <a:t>, </a:t>
            </a:r>
            <a:r>
              <a:rPr lang="en-US" dirty="0" err="1" smtClean="0">
                <a:hlinkClick r:id="rId24" tooltip="Meic Stevens"/>
              </a:rPr>
              <a:t>Meic</a:t>
            </a:r>
            <a:r>
              <a:rPr lang="en-US" dirty="0" smtClean="0">
                <a:hlinkClick r:id="rId24" tooltip="Meic Stevens"/>
              </a:rPr>
              <a:t> Stevens</a:t>
            </a:r>
            <a:r>
              <a:rPr lang="en-US" dirty="0" smtClean="0"/>
              <a:t>, </a:t>
            </a:r>
            <a:r>
              <a:rPr lang="en-US" dirty="0" smtClean="0">
                <a:hlinkClick r:id="rId25" tooltip="Shirley Bassey"/>
              </a:rPr>
              <a:t>Dame Shirley </a:t>
            </a:r>
            <a:r>
              <a:rPr lang="en-US" dirty="0" err="1" smtClean="0">
                <a:hlinkClick r:id="rId25" tooltip="Shirley Bassey"/>
              </a:rPr>
              <a:t>Bassey</a:t>
            </a:r>
            <a:r>
              <a:rPr lang="en-US" dirty="0" smtClean="0"/>
              <a:t> and </a:t>
            </a:r>
            <a:r>
              <a:rPr lang="en-US" dirty="0" smtClean="0">
                <a:hlinkClick r:id="rId26" tooltip="Duffy (singer)"/>
              </a:rPr>
              <a:t>Duffy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Popular bands to have emerged from Wales have included the Beatles-nurtured </a:t>
            </a:r>
            <a:r>
              <a:rPr lang="en-US" dirty="0" smtClean="0">
                <a:hlinkClick r:id="rId27" tooltip="Power pop"/>
              </a:rPr>
              <a:t>power pop</a:t>
            </a:r>
            <a:r>
              <a:rPr lang="en-US" dirty="0" smtClean="0"/>
              <a:t> group </a:t>
            </a:r>
            <a:r>
              <a:rPr lang="en-US" dirty="0" err="1" smtClean="0">
                <a:hlinkClick r:id="rId28" tooltip="Badfinger"/>
              </a:rPr>
              <a:t>Badfinger</a:t>
            </a:r>
            <a:r>
              <a:rPr lang="en-US" dirty="0" smtClean="0"/>
              <a:t> in the 1960s, </a:t>
            </a:r>
            <a:r>
              <a:rPr lang="en-US" dirty="0" smtClean="0">
                <a:hlinkClick r:id="rId29" tooltip="Man (band)"/>
              </a:rPr>
              <a:t>Man</a:t>
            </a:r>
            <a:r>
              <a:rPr lang="en-US" dirty="0" smtClean="0"/>
              <a:t> and </a:t>
            </a:r>
            <a:r>
              <a:rPr lang="en-US" dirty="0" smtClean="0">
                <a:hlinkClick r:id="rId30" tooltip="Budgie (band)"/>
              </a:rPr>
              <a:t>Budgie</a:t>
            </a:r>
            <a:r>
              <a:rPr lang="en-US" dirty="0" smtClean="0"/>
              <a:t> in the 1970s and </a:t>
            </a:r>
            <a:r>
              <a:rPr lang="en-US" dirty="0" smtClean="0">
                <a:hlinkClick r:id="rId31" tooltip="The Alarm"/>
              </a:rPr>
              <a:t>The Alarm</a:t>
            </a:r>
            <a:r>
              <a:rPr lang="en-US" dirty="0" smtClean="0"/>
              <a:t> in the 1980s. Wales experienced a strong emergence of groups during the 1990s led by </a:t>
            </a:r>
            <a:r>
              <a:rPr lang="en-US" dirty="0" smtClean="0">
                <a:hlinkClick r:id="rId32" tooltip="Manic Street Preachers"/>
              </a:rPr>
              <a:t>Manic Street Preachers</a:t>
            </a:r>
            <a:r>
              <a:rPr lang="en-US" dirty="0" smtClean="0"/>
              <a:t>, followed by the likes of the </a:t>
            </a:r>
            <a:r>
              <a:rPr lang="en-US" dirty="0" err="1" smtClean="0">
                <a:hlinkClick r:id="rId33" tooltip="Stereophonics"/>
              </a:rPr>
              <a:t>Stereophonics</a:t>
            </a:r>
            <a:r>
              <a:rPr lang="en-US" dirty="0" smtClean="0"/>
              <a:t> and </a:t>
            </a:r>
            <a:r>
              <a:rPr lang="en-US" dirty="0" smtClean="0">
                <a:hlinkClick r:id="rId34" tooltip="Feeder"/>
              </a:rPr>
              <a:t>Feeder</a:t>
            </a:r>
            <a:r>
              <a:rPr lang="en-US" dirty="0" smtClean="0"/>
              <a:t>; notable during this period were </a:t>
            </a:r>
            <a:r>
              <a:rPr lang="en-US" dirty="0" smtClean="0">
                <a:hlinkClick r:id="rId35" tooltip="Catatonia (band)"/>
              </a:rPr>
              <a:t>Catatonia</a:t>
            </a:r>
            <a:r>
              <a:rPr lang="en-US" dirty="0" smtClean="0"/>
              <a:t>, </a:t>
            </a:r>
            <a:r>
              <a:rPr lang="en-US" dirty="0" smtClean="0">
                <a:hlinkClick r:id="rId36" tooltip="Super Furry Animals"/>
              </a:rPr>
              <a:t>Super Furry Animals</a:t>
            </a:r>
            <a:r>
              <a:rPr lang="en-US" dirty="0" smtClean="0"/>
              <a:t>, and </a:t>
            </a:r>
            <a:r>
              <a:rPr lang="en-US" dirty="0" smtClean="0">
                <a:hlinkClick r:id="rId37" tooltip="Gorky's Zygotic Mynci"/>
              </a:rPr>
              <a:t>Gorky's Zygotic </a:t>
            </a:r>
            <a:r>
              <a:rPr lang="en-US" dirty="0" err="1" smtClean="0">
                <a:hlinkClick r:id="rId37" tooltip="Gorky's Zygotic Mynci"/>
              </a:rPr>
              <a:t>Mynci</a:t>
            </a:r>
            <a:r>
              <a:rPr lang="en-US" dirty="0" smtClean="0"/>
              <a:t> who gained popular success as dual-language artists. Recently successful Welsh bands include </a:t>
            </a:r>
            <a:r>
              <a:rPr lang="en-US" dirty="0" err="1" smtClean="0">
                <a:hlinkClick r:id="rId38" tooltip="Lostprophets"/>
              </a:rPr>
              <a:t>Lostprophets</a:t>
            </a:r>
            <a:r>
              <a:rPr lang="en-US" dirty="0" smtClean="0"/>
              <a:t>, </a:t>
            </a:r>
            <a:r>
              <a:rPr lang="en-US" dirty="0" smtClean="0">
                <a:hlinkClick r:id="rId39" tooltip="Bullet for My Valentine"/>
              </a:rPr>
              <a:t>Bullet for My Valentine</a:t>
            </a:r>
            <a:r>
              <a:rPr lang="en-US" dirty="0" smtClean="0"/>
              <a:t>, </a:t>
            </a:r>
            <a:r>
              <a:rPr lang="en-US" dirty="0" smtClean="0">
                <a:hlinkClick r:id="rId40" tooltip="Funeral for a Friend"/>
              </a:rPr>
              <a:t>Funeral for a Friend</a:t>
            </a:r>
            <a:r>
              <a:rPr lang="en-US" dirty="0" smtClean="0"/>
              <a:t> </a:t>
            </a:r>
            <a:r>
              <a:rPr lang="en-US" dirty="0" err="1" smtClean="0"/>
              <a:t>and</a:t>
            </a:r>
            <a:r>
              <a:rPr lang="en-US" dirty="0" err="1" smtClean="0">
                <a:hlinkClick r:id="rId41" tooltip="Kids in Glass Houses"/>
              </a:rPr>
              <a:t>Kids</a:t>
            </a:r>
            <a:r>
              <a:rPr lang="en-US" dirty="0" smtClean="0">
                <a:hlinkClick r:id="rId41" tooltip="Kids in Glass Houses"/>
              </a:rPr>
              <a:t> in Glass Houses</a:t>
            </a:r>
            <a:r>
              <a:rPr lang="en-US" dirty="0" smtClean="0"/>
              <a:t>. The Welsh traditional and </a:t>
            </a:r>
            <a:r>
              <a:rPr lang="en-US" dirty="0" smtClean="0">
                <a:hlinkClick r:id="rId42" tooltip="Folk music"/>
              </a:rPr>
              <a:t>folk music</a:t>
            </a:r>
            <a:r>
              <a:rPr lang="en-US" dirty="0" smtClean="0"/>
              <a:t> scene is in resurgence with performers and bands such as </a:t>
            </a:r>
            <a:r>
              <a:rPr lang="en-US" dirty="0" err="1" smtClean="0">
                <a:hlinkClick r:id="rId43" tooltip="Crasdant (page does not exist)"/>
              </a:rPr>
              <a:t>Crasdant</a:t>
            </a:r>
            <a:r>
              <a:rPr lang="en-US" dirty="0" smtClean="0"/>
              <a:t>, </a:t>
            </a:r>
            <a:r>
              <a:rPr lang="en-US" dirty="0" err="1" smtClean="0">
                <a:hlinkClick r:id="rId44" tooltip="Carreg Lafar"/>
              </a:rPr>
              <a:t>Carreg</a:t>
            </a:r>
            <a:r>
              <a:rPr lang="en-US" dirty="0" smtClean="0">
                <a:hlinkClick r:id="rId44" tooltip="Carreg Lafar"/>
              </a:rPr>
              <a:t> </a:t>
            </a:r>
            <a:r>
              <a:rPr lang="en-US" dirty="0" err="1" smtClean="0">
                <a:hlinkClick r:id="rId44" tooltip="Carreg Lafar"/>
              </a:rPr>
              <a:t>Lafar</a:t>
            </a:r>
            <a:r>
              <a:rPr lang="en-US" dirty="0" err="1" smtClean="0"/>
              <a:t>,</a:t>
            </a:r>
            <a:r>
              <a:rPr lang="en-US" dirty="0" err="1" smtClean="0">
                <a:hlinkClick r:id="rId45" tooltip="Fernhill (band)"/>
              </a:rPr>
              <a:t>Fernhill</a:t>
            </a:r>
            <a:r>
              <a:rPr lang="en-US" dirty="0" smtClean="0"/>
              <a:t>, </a:t>
            </a:r>
            <a:r>
              <a:rPr lang="en-US" dirty="0" err="1" smtClean="0">
                <a:hlinkClick r:id="rId46" tooltip="Siân James (musician)"/>
              </a:rPr>
              <a:t>Siân</a:t>
            </a:r>
            <a:r>
              <a:rPr lang="en-US" dirty="0" smtClean="0">
                <a:hlinkClick r:id="rId46" tooltip="Siân James (musician)"/>
              </a:rPr>
              <a:t> James</a:t>
            </a:r>
            <a:r>
              <a:rPr lang="en-US" dirty="0" smtClean="0"/>
              <a:t> and </a:t>
            </a:r>
            <a:r>
              <a:rPr lang="en-US" dirty="0" smtClean="0">
                <a:hlinkClick r:id="rId47" tooltip="The Hennessys"/>
              </a:rPr>
              <a:t>The </a:t>
            </a:r>
            <a:r>
              <a:rPr lang="en-US" dirty="0" err="1" smtClean="0">
                <a:hlinkClick r:id="rId47" tooltip="The Hennessys"/>
              </a:rPr>
              <a:t>Hennessys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emergence of male voice choirs in the 19th century, has remained a lasting tradition in Wales. Originally these choirs where formed as the tenor and bass sections of chapel choirs, and embraced the popular secular hymns of the day.</a:t>
            </a:r>
            <a:r>
              <a:rPr lang="en-US" baseline="30000" dirty="0" smtClean="0">
                <a:hlinkClick r:id="rId3"/>
              </a:rPr>
              <a:t>[7]</a:t>
            </a:r>
            <a:r>
              <a:rPr lang="en-US" dirty="0" smtClean="0"/>
              <a:t> Many of the historic choirs continue to survive in modern Wales singing a mixture of traditional and popular songs.</a:t>
            </a:r>
            <a:endParaRPr lang="en-US" dirty="0"/>
          </a:p>
        </p:txBody>
      </p:sp>
      <p:pic>
        <p:nvPicPr>
          <p:cNvPr id="3076" name="Picture 4" descr="http://www.oceansbridge.com/paintings/german/Thomas_Sully_002_OBNP2009-Y09263.jpg"/>
          <p:cNvPicPr>
            <a:picLocks noChangeAspect="1" noChangeArrowheads="1"/>
          </p:cNvPicPr>
          <p:nvPr/>
        </p:nvPicPr>
        <p:blipFill>
          <a:blip r:embed="rId48">
            <a:lum bright="2000"/>
          </a:blip>
          <a:srcRect/>
          <a:stretch>
            <a:fillRect/>
          </a:stretch>
        </p:blipFill>
        <p:spPr bwMode="auto">
          <a:xfrm>
            <a:off x="5386427" y="571480"/>
            <a:ext cx="3757573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ru-RU" dirty="0" smtClean="0"/>
              <a:t>узыка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142984"/>
            <a:ext cx="5000628" cy="52578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Уэльс часто характеризуют фразой «Земля Песни», это говорит о близости народа к пению, поэзии и музыке. Наиболее известным видом музыкального творчества валлийцев является </a:t>
            </a:r>
            <a:r>
              <a:rPr lang="ru-RU" dirty="0" smtClean="0">
                <a:hlinkClick r:id="rId2" tooltip="Хор"/>
              </a:rPr>
              <a:t>хор</a:t>
            </a:r>
            <a:r>
              <a:rPr lang="ru-RU" dirty="0" smtClean="0"/>
              <a:t>, особенно мужской. Хотя хоровое пение, безусловно, важная часть текущей музыкальной жизни Уэльса, это отнюдь не единственная и не самая древняя её часть, хоровые традиции на самом деле не уходят значительно дальше своего расцвета в XIX веке.</a:t>
            </a:r>
          </a:p>
          <a:p>
            <a:r>
              <a:rPr lang="ru-RU" dirty="0" smtClean="0"/>
              <a:t>Самой древней музыкальной традицией Уэльса является инструментальная </a:t>
            </a:r>
            <a:r>
              <a:rPr lang="ru-RU" dirty="0" smtClean="0">
                <a:hlinkClick r:id="rId3" tooltip="Народная музыка"/>
              </a:rPr>
              <a:t>народная музыка</a:t>
            </a:r>
            <a:r>
              <a:rPr lang="ru-RU" dirty="0" smtClean="0"/>
              <a:t>. Традиционным для валлийской народной музыки музыкальным инструментом является </a:t>
            </a:r>
            <a:r>
              <a:rPr lang="ru-RU" dirty="0" smtClean="0">
                <a:hlinkClick r:id="rId4" tooltip="Арфа"/>
              </a:rPr>
              <a:t>арфа</a:t>
            </a:r>
            <a:r>
              <a:rPr lang="ru-RU" dirty="0" smtClean="0"/>
              <a:t>, а именно </a:t>
            </a:r>
            <a:r>
              <a:rPr lang="ru-RU" dirty="0" smtClean="0">
                <a:hlinkClick r:id="rId5" tooltip="en:Triple harp"/>
              </a:rPr>
              <a:t>Уэльская тройная арфа</a:t>
            </a:r>
            <a:r>
              <a:rPr lang="ru-RU" dirty="0" smtClean="0"/>
              <a:t>. Также традиционными для Уэльса являются </a:t>
            </a:r>
            <a:r>
              <a:rPr lang="ru-RU" dirty="0" smtClean="0">
                <a:hlinkClick r:id="rId6" tooltip="en:Crwth"/>
              </a:rPr>
              <a:t>смычковая </a:t>
            </a:r>
            <a:r>
              <a:rPr lang="ru-RU" dirty="0" err="1" smtClean="0">
                <a:hlinkClick r:id="rId6" tooltip="en:Crwth"/>
              </a:rPr>
              <a:t>ротта</a:t>
            </a:r>
            <a:r>
              <a:rPr lang="ru-RU" dirty="0" smtClean="0"/>
              <a:t> и рожок </a:t>
            </a:r>
            <a:r>
              <a:rPr lang="ru-RU" i="1" dirty="0" err="1" smtClean="0"/>
              <a:t>pibgorn</a:t>
            </a:r>
            <a:r>
              <a:rPr lang="ru-RU" dirty="0" smtClean="0"/>
              <a:t>, которые, хотя и были вытеснены другими инструментами в XVIII веке, вновь получают некоторое распространение и в настоящее время.</a:t>
            </a:r>
          </a:p>
          <a:p>
            <a:r>
              <a:rPr lang="ru-RU" dirty="0" smtClean="0"/>
              <a:t>В 1990-х валлийская музыка получает новое звучание, появляются новые музыкальные группы, такие как </a:t>
            </a:r>
            <a:r>
              <a:rPr lang="ru-RU" dirty="0" err="1" smtClean="0">
                <a:hlinkClick r:id="rId7" tooltip="Super Furry Animals"/>
              </a:rPr>
              <a:t>Super</a:t>
            </a:r>
            <a:r>
              <a:rPr lang="ru-RU" dirty="0" smtClean="0">
                <a:hlinkClick r:id="rId7" tooltip="Super Furry Animals"/>
              </a:rPr>
              <a:t> </a:t>
            </a:r>
            <a:r>
              <a:rPr lang="ru-RU" dirty="0" err="1" smtClean="0">
                <a:hlinkClick r:id="rId7" tooltip="Super Furry Animals"/>
              </a:rPr>
              <a:t>Furry</a:t>
            </a:r>
            <a:r>
              <a:rPr lang="ru-RU" dirty="0" smtClean="0">
                <a:hlinkClick r:id="rId7" tooltip="Super Furry Animals"/>
              </a:rPr>
              <a:t> </a:t>
            </a:r>
            <a:r>
              <a:rPr lang="ru-RU" dirty="0" err="1" smtClean="0">
                <a:hlinkClick r:id="rId7" tooltip="Super Furry Animals"/>
              </a:rPr>
              <a:t>Animals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8" tooltip="Manic Street Preachers"/>
              </a:rPr>
              <a:t>Manic</a:t>
            </a:r>
            <a:r>
              <a:rPr lang="ru-RU" dirty="0" smtClean="0">
                <a:hlinkClick r:id="rId8" tooltip="Manic Street Preachers"/>
              </a:rPr>
              <a:t> </a:t>
            </a:r>
            <a:r>
              <a:rPr lang="ru-RU" dirty="0" err="1" smtClean="0">
                <a:hlinkClick r:id="rId8" tooltip="Manic Street Preachers"/>
              </a:rPr>
              <a:t>Street</a:t>
            </a:r>
            <a:r>
              <a:rPr lang="ru-RU" dirty="0" smtClean="0">
                <a:hlinkClick r:id="rId8" tooltip="Manic Street Preachers"/>
              </a:rPr>
              <a:t> </a:t>
            </a:r>
            <a:r>
              <a:rPr lang="ru-RU" dirty="0" err="1" smtClean="0">
                <a:hlinkClick r:id="rId8" tooltip="Manic Street Preachers"/>
              </a:rPr>
              <a:t>Preachers</a:t>
            </a:r>
            <a:r>
              <a:rPr lang="ru-RU" dirty="0" smtClean="0"/>
              <a:t>, </a:t>
            </a:r>
            <a:r>
              <a:rPr lang="ru-RU" dirty="0" err="1" smtClean="0">
                <a:hlinkClick r:id="rId9" tooltip="en:Catatonia (band)"/>
              </a:rPr>
              <a:t>Catatonia</a:t>
            </a:r>
            <a:r>
              <a:rPr lang="ru-RU" dirty="0" smtClean="0"/>
              <a:t>, </a:t>
            </a:r>
            <a:r>
              <a:rPr lang="ru-RU" dirty="0" err="1" smtClean="0">
                <a:hlinkClick r:id="rId10" tooltip="Stereophonics"/>
              </a:rPr>
              <a:t>Stereophonics</a:t>
            </a:r>
            <a:r>
              <a:rPr lang="ru-RU" dirty="0" smtClean="0"/>
              <a:t> и многие другие. В последние годы всё большее распространение </a:t>
            </a:r>
            <a:r>
              <a:rPr lang="ru-RU" dirty="0" err="1" smtClean="0"/>
              <a:t>получают</a:t>
            </a:r>
            <a:r>
              <a:rPr lang="ru-RU" dirty="0" err="1" smtClean="0">
                <a:hlinkClick r:id="rId11" tooltip="Альтернативный рок"/>
              </a:rPr>
              <a:t>альтернативный</a:t>
            </a:r>
            <a:r>
              <a:rPr lang="ru-RU" dirty="0" smtClean="0">
                <a:hlinkClick r:id="rId11" tooltip="Альтернативный рок"/>
              </a:rPr>
              <a:t> рок</a:t>
            </a:r>
            <a:r>
              <a:rPr lang="ru-RU" dirty="0" smtClean="0"/>
              <a:t> и </a:t>
            </a:r>
            <a:r>
              <a:rPr lang="ru-RU" dirty="0" smtClean="0">
                <a:hlinkClick r:id="rId12" tooltip="Панк-рок"/>
              </a:rPr>
              <a:t>панк-рок</a:t>
            </a:r>
            <a:r>
              <a:rPr lang="ru-RU" dirty="0" smtClean="0"/>
              <a:t>, такие группы как </a:t>
            </a:r>
            <a:r>
              <a:rPr lang="ru-RU" dirty="0" err="1" smtClean="0">
                <a:hlinkClick r:id="rId13" tooltip="Lostprophets"/>
              </a:rPr>
              <a:t>Lostprophets</a:t>
            </a:r>
            <a:r>
              <a:rPr lang="ru-RU" dirty="0" smtClean="0"/>
              <a:t>, </a:t>
            </a:r>
            <a:r>
              <a:rPr lang="ru-RU" dirty="0" err="1" smtClean="0">
                <a:hlinkClick r:id="rId14" tooltip="The Automatic"/>
              </a:rPr>
              <a:t>The</a:t>
            </a:r>
            <a:r>
              <a:rPr lang="ru-RU" dirty="0" smtClean="0">
                <a:hlinkClick r:id="rId14" tooltip="The Automatic"/>
              </a:rPr>
              <a:t> </a:t>
            </a:r>
            <a:r>
              <a:rPr lang="ru-RU" dirty="0" err="1" smtClean="0">
                <a:hlinkClick r:id="rId14" tooltip="The Automatic"/>
              </a:rPr>
              <a:t>Automatic</a:t>
            </a:r>
            <a:r>
              <a:rPr lang="ru-RU" dirty="0" smtClean="0"/>
              <a:t> и </a:t>
            </a:r>
            <a:r>
              <a:rPr lang="ru-RU" dirty="0" err="1" smtClean="0">
                <a:hlinkClick r:id="rId15" tooltip="en:Funeral for a Friend"/>
              </a:rPr>
              <a:t>Funeral</a:t>
            </a:r>
            <a:r>
              <a:rPr lang="ru-RU" dirty="0" smtClean="0">
                <a:hlinkClick r:id="rId15" tooltip="en:Funeral for a Friend"/>
              </a:rPr>
              <a:t> </a:t>
            </a:r>
            <a:r>
              <a:rPr lang="ru-RU" dirty="0" err="1" smtClean="0">
                <a:hlinkClick r:id="rId15" tooltip="en:Funeral for a Friend"/>
              </a:rPr>
              <a:t>for</a:t>
            </a:r>
            <a:r>
              <a:rPr lang="ru-RU" dirty="0" smtClean="0">
                <a:hlinkClick r:id="rId15" tooltip="en:Funeral for a Friend"/>
              </a:rPr>
              <a:t> </a:t>
            </a:r>
            <a:r>
              <a:rPr lang="ru-RU" dirty="0" err="1" smtClean="0">
                <a:hlinkClick r:id="rId15" tooltip="en:Funeral for a Friend"/>
              </a:rPr>
              <a:t>a</a:t>
            </a:r>
            <a:r>
              <a:rPr lang="ru-RU" dirty="0" smtClean="0">
                <a:hlinkClick r:id="rId15" tooltip="en:Funeral for a Friend"/>
              </a:rPr>
              <a:t> </a:t>
            </a:r>
            <a:r>
              <a:rPr lang="ru-RU" dirty="0" err="1" smtClean="0">
                <a:hlinkClick r:id="rId15" tooltip="en:Funeral for a Friend"/>
              </a:rPr>
              <a:t>Friend</a:t>
            </a:r>
            <a:r>
              <a:rPr lang="ru-RU" dirty="0" smtClean="0"/>
              <a:t> добились международного признания.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2050" name="Picture 2" descr="Картинка 1 из 6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857884" y="1639592"/>
            <a:ext cx="2857520" cy="4131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Cuisine</a:t>
            </a:r>
            <a:br>
              <a:rPr lang="en-US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6072198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Wales is traditionally seen as an agrarian country and the traditional cuisines of Wales represent this heritage. Indeed, traditional foods tend to be simple, </a:t>
            </a:r>
            <a:r>
              <a:rPr lang="en-US" dirty="0" err="1" smtClean="0"/>
              <a:t>utilising</a:t>
            </a:r>
            <a:r>
              <a:rPr lang="en-US" dirty="0" smtClean="0"/>
              <a:t> readily-available ingredients and those cuts of meat that were not readily saleable. Baking is also a large part of the country's culinary culture and these dishes (such as </a:t>
            </a:r>
            <a:r>
              <a:rPr lang="en-US" i="1" dirty="0" smtClean="0">
                <a:hlinkClick r:id="rId2" tooltip="Bara Brith"/>
              </a:rPr>
              <a:t>Bara </a:t>
            </a:r>
            <a:r>
              <a:rPr lang="en-US" i="1" dirty="0" err="1" smtClean="0">
                <a:hlinkClick r:id="rId2" tooltip="Bara Brith"/>
              </a:rPr>
              <a:t>Brith</a:t>
            </a:r>
            <a:r>
              <a:rPr lang="en-US" dirty="0" smtClean="0"/>
              <a:t> [speckled bread]) tend to be fruitcakes that will keep for many days and were often served as a workman's tea. Traditional recipes such as </a:t>
            </a:r>
            <a:r>
              <a:rPr lang="en-US" i="1" dirty="0" smtClean="0">
                <a:hlinkClick r:id="rId3" tooltip="Lobscouse"/>
              </a:rPr>
              <a:t>lob scows</a:t>
            </a:r>
            <a:r>
              <a:rPr lang="en-US" dirty="0" smtClean="0"/>
              <a:t> (a lamb-based stew), </a:t>
            </a:r>
            <a:r>
              <a:rPr lang="en-US" dirty="0" smtClean="0">
                <a:hlinkClick r:id="rId4" tooltip="Welsh rarebit"/>
              </a:rPr>
              <a:t>Welsh rarebit</a:t>
            </a:r>
            <a:r>
              <a:rPr lang="en-US" dirty="0" smtClean="0"/>
              <a:t>, </a:t>
            </a:r>
            <a:r>
              <a:rPr lang="en-US" dirty="0" smtClean="0">
                <a:hlinkClick r:id="rId5" tooltip="Laver bread"/>
              </a:rPr>
              <a:t>laver bread</a:t>
            </a:r>
            <a:r>
              <a:rPr lang="en-US" dirty="0" smtClean="0"/>
              <a:t>, </a:t>
            </a:r>
            <a:r>
              <a:rPr lang="en-US" i="1" dirty="0" err="1" smtClean="0"/>
              <a:t>brithyll</a:t>
            </a:r>
            <a:r>
              <a:rPr lang="en-US" i="1" dirty="0" smtClean="0"/>
              <a:t> </a:t>
            </a:r>
            <a:r>
              <a:rPr lang="en-US" i="1" dirty="0" err="1" smtClean="0"/>
              <a:t>abermeurig</a:t>
            </a:r>
            <a:r>
              <a:rPr lang="en-US" dirty="0" smtClean="0"/>
              <a:t> (</a:t>
            </a:r>
            <a:r>
              <a:rPr lang="en-US" dirty="0" err="1" smtClean="0"/>
              <a:t>Abermeurig</a:t>
            </a:r>
            <a:r>
              <a:rPr lang="en-US" dirty="0" smtClean="0"/>
              <a:t> </a:t>
            </a:r>
            <a:r>
              <a:rPr lang="en-US" dirty="0" smtClean="0">
                <a:hlinkClick r:id="rId6" tooltip="Trout"/>
              </a:rPr>
              <a:t>trout</a:t>
            </a:r>
            <a:r>
              <a:rPr lang="en-US" dirty="0" smtClean="0"/>
              <a:t>) and </a:t>
            </a:r>
            <a:r>
              <a:rPr lang="en-US" dirty="0" err="1" smtClean="0">
                <a:hlinkClick r:id="rId7" tooltip="Penclawdd"/>
              </a:rPr>
              <a:t>Penclawdd</a:t>
            </a:r>
            <a:r>
              <a:rPr lang="en-US" dirty="0" smtClean="0"/>
              <a:t> </a:t>
            </a:r>
            <a:r>
              <a:rPr lang="en-US" dirty="0" smtClean="0">
                <a:hlinkClick r:id="rId8" tooltip="Cockle (bivalve)"/>
              </a:rPr>
              <a:t>cockles</a:t>
            </a:r>
            <a:r>
              <a:rPr lang="en-US" dirty="0" smtClean="0"/>
              <a:t> tend to be regional, reflecting the foods available in that region.</a:t>
            </a:r>
          </a:p>
          <a:p>
            <a:r>
              <a:rPr lang="en-US" dirty="0" smtClean="0"/>
              <a:t>Of late, however, there has been a growing trend for many chefs to re-interpret these dishes in a more modern, fusion context.</a:t>
            </a:r>
            <a:r>
              <a:rPr lang="en-US" baseline="30000" dirty="0" smtClean="0">
                <a:hlinkClick r:id="rId9"/>
              </a:rPr>
              <a:t>[11]</a:t>
            </a:r>
            <a:r>
              <a:rPr lang="en-US" dirty="0" smtClean="0"/>
              <a:t> Though </a:t>
            </a:r>
            <a:r>
              <a:rPr lang="en-US" dirty="0" smtClean="0">
                <a:hlinkClick r:id="rId10" tooltip="Leek"/>
              </a:rPr>
              <a:t>leeks</a:t>
            </a:r>
            <a:r>
              <a:rPr lang="en-US" dirty="0" smtClean="0"/>
              <a:t> and onions are commonly used during the year they tend to feature even more prominently in the recipes for </a:t>
            </a:r>
            <a:r>
              <a:rPr lang="en-US" dirty="0" smtClean="0">
                <a:hlinkClick r:id="rId11" tooltip="St David"/>
              </a:rPr>
              <a:t>St David</a:t>
            </a:r>
            <a:r>
              <a:rPr lang="en-US" dirty="0" smtClean="0"/>
              <a:t>'s day and that other staple of the Welsh diet, locally produced </a:t>
            </a:r>
            <a:r>
              <a:rPr lang="en-US" dirty="0" smtClean="0">
                <a:hlinkClick r:id="rId12" tooltip="Lamb and mutton"/>
              </a:rPr>
              <a:t>lamb</a:t>
            </a:r>
            <a:r>
              <a:rPr lang="en-US" dirty="0" smtClean="0"/>
              <a:t> is also used. These days, however, more trout (especially sea trout, </a:t>
            </a:r>
            <a:r>
              <a:rPr lang="en-US" i="1" dirty="0" err="1" smtClean="0"/>
              <a:t>sewin</a:t>
            </a:r>
            <a:r>
              <a:rPr lang="en-US" dirty="0" smtClean="0"/>
              <a:t>) is also used. Traditionally on St David's day, many Welsh families enjoy </a:t>
            </a:r>
            <a:r>
              <a:rPr lang="en-US" i="1" dirty="0" err="1" smtClean="0"/>
              <a:t>cawl</a:t>
            </a:r>
            <a:r>
              <a:rPr lang="en-US" dirty="0" smtClean="0"/>
              <a:t>, a Welsh stew, containing meat (normally lamb or beef), potatoes, </a:t>
            </a:r>
            <a:r>
              <a:rPr lang="en-US" dirty="0" err="1" smtClean="0"/>
              <a:t>swede</a:t>
            </a:r>
            <a:r>
              <a:rPr lang="en-US" dirty="0" smtClean="0"/>
              <a:t>, leeks and a </a:t>
            </a:r>
            <a:r>
              <a:rPr lang="en-US" dirty="0" err="1" smtClean="0"/>
              <a:t>vaiety</a:t>
            </a:r>
            <a:r>
              <a:rPr lang="en-US" dirty="0" smtClean="0"/>
              <a:t> of other root vegetables.</a:t>
            </a:r>
            <a:r>
              <a:rPr lang="en-US" baseline="30000" dirty="0" smtClean="0"/>
              <a:t>[</a:t>
            </a:r>
            <a:r>
              <a:rPr lang="en-US" i="1" baseline="30000" dirty="0" smtClean="0">
                <a:hlinkClick r:id="rId13" tooltip="Wikipedia:Citation needed"/>
              </a:rPr>
              <a:t>citation needed</a:t>
            </a:r>
            <a:r>
              <a:rPr lang="en-US" baseline="30000" dirty="0" smtClean="0"/>
              <a:t>]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17410" name="Picture 2" descr="http://forum.exler.ru/arc/uploads/post-58-1076505200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72198" y="2071678"/>
            <a:ext cx="28575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Кухня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357298"/>
            <a:ext cx="6072230" cy="485778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Уэльс традиционно рассматривается как аграрный регион и его традиционная кухня этому соответствует. При приготовлении пищи используются традиционные продукты питания. Выпечка представляет самую богатую часть кулинарной культуры Уэльса, известны различные кексы, «пятнистый хлеб» (</a:t>
            </a:r>
            <a:r>
              <a:rPr lang="ru-RU" dirty="0" smtClean="0">
                <a:hlinkClick r:id="rId2" tooltip="Бара брит"/>
              </a:rPr>
              <a:t>бара брит</a:t>
            </a:r>
            <a:r>
              <a:rPr lang="ru-RU" dirty="0" smtClean="0"/>
              <a:t>), который можно хранить в течение длительного времени.</a:t>
            </a:r>
          </a:p>
          <a:p>
            <a:r>
              <a:rPr lang="ru-RU" dirty="0" smtClean="0"/>
              <a:t>В последнее время многие повара готовят традиционные валлийские блюда в новом виде. Широко используется лук-порей, особенно в блюдах, приготовленных ко </a:t>
            </a:r>
            <a:r>
              <a:rPr lang="ru-RU" dirty="0" smtClean="0">
                <a:hlinkClick r:id="rId3" tooltip="День Святого Давида"/>
              </a:rPr>
              <a:t>Дню Святого Давида</a:t>
            </a:r>
            <a:r>
              <a:rPr lang="ru-RU" dirty="0" smtClean="0"/>
              <a:t>. Также всё более традиционными для валлийской кухни становятся блюда из баранины и рыбы.</a:t>
            </a:r>
          </a:p>
          <a:p>
            <a:endParaRPr lang="ru-RU" dirty="0"/>
          </a:p>
        </p:txBody>
      </p:sp>
      <p:pic>
        <p:nvPicPr>
          <p:cNvPr id="16386" name="Picture 2" descr="http://upload.wikimedia.org/wikipedia/commons/thumb/3/32/Bara_Brith.jpg/200px-Bara_Brit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500173"/>
            <a:ext cx="2428892" cy="3370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Saint David</a:t>
            </a:r>
            <a:br>
              <a:rPr lang="en-US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571480"/>
            <a:ext cx="8715436" cy="1285884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Saint David</a:t>
            </a:r>
            <a:r>
              <a:rPr lang="en-US" dirty="0" smtClean="0"/>
              <a:t> (</a:t>
            </a:r>
            <a:r>
              <a:rPr lang="en-US" i="1" dirty="0" smtClean="0"/>
              <a:t>c</a:t>
            </a:r>
            <a:r>
              <a:rPr lang="en-US" dirty="0" smtClean="0"/>
              <a:t>. 500–589) (</a:t>
            </a:r>
            <a:r>
              <a:rPr lang="en-US" dirty="0" smtClean="0">
                <a:hlinkClick r:id="rId2" tooltip="Welsh language"/>
              </a:rPr>
              <a:t>Welsh</a:t>
            </a:r>
            <a:r>
              <a:rPr lang="en-US" dirty="0" smtClean="0"/>
              <a:t>: </a:t>
            </a:r>
            <a:r>
              <a:rPr lang="en-US" b="1" dirty="0" err="1" smtClean="0"/>
              <a:t>Dewi</a:t>
            </a:r>
            <a:r>
              <a:rPr lang="en-US" b="1" dirty="0" smtClean="0"/>
              <a:t> </a:t>
            </a:r>
            <a:r>
              <a:rPr lang="en-US" b="1" dirty="0" err="1" smtClean="0"/>
              <a:t>Sant</a:t>
            </a:r>
            <a:r>
              <a:rPr lang="en-US" dirty="0" smtClean="0"/>
              <a:t>) was a Welsh </a:t>
            </a:r>
            <a:r>
              <a:rPr lang="en-US" dirty="0" smtClean="0">
                <a:hlinkClick r:id="rId3" tooltip="Bishop"/>
              </a:rPr>
              <a:t>Bishop</a:t>
            </a:r>
            <a:r>
              <a:rPr lang="en-US" dirty="0" smtClean="0"/>
              <a:t> during the 6th century; he was later regarded as a </a:t>
            </a:r>
            <a:r>
              <a:rPr lang="en-US" dirty="0" smtClean="0">
                <a:hlinkClick r:id="rId4" tooltip="Saint"/>
              </a:rPr>
              <a:t>saint</a:t>
            </a:r>
            <a:r>
              <a:rPr lang="en-US" dirty="0" smtClean="0"/>
              <a:t> and as </a:t>
            </a:r>
            <a:r>
              <a:rPr lang="en-US" dirty="0" err="1" smtClean="0"/>
              <a:t>the</a:t>
            </a:r>
            <a:r>
              <a:rPr lang="en-US" dirty="0" err="1" smtClean="0">
                <a:hlinkClick r:id="rId5" tooltip="Patron saint"/>
              </a:rPr>
              <a:t>patron</a:t>
            </a:r>
            <a:r>
              <a:rPr lang="en-US" dirty="0" smtClean="0">
                <a:hlinkClick r:id="rId5" tooltip="Patron saint"/>
              </a:rPr>
              <a:t> saint</a:t>
            </a:r>
            <a:r>
              <a:rPr lang="en-US" dirty="0" smtClean="0"/>
              <a:t> of </a:t>
            </a:r>
            <a:r>
              <a:rPr lang="en-US" dirty="0" smtClean="0">
                <a:hlinkClick r:id="rId6" tooltip="Wales"/>
              </a:rPr>
              <a:t>Wales</a:t>
            </a:r>
            <a:r>
              <a:rPr lang="en-US" dirty="0" smtClean="0"/>
              <a:t>. David was a native of Wales, and a relatively large amount of information is known about his life. However, his birth date is still uncertain, as suggestions range from 462 to 512. The </a:t>
            </a:r>
            <a:r>
              <a:rPr lang="en-US" i="1" dirty="0" err="1" smtClean="0">
                <a:hlinkClick r:id="rId7" tooltip="Annales Cambriae"/>
              </a:rPr>
              <a:t>Annales</a:t>
            </a:r>
            <a:r>
              <a:rPr lang="en-US" i="1" dirty="0" smtClean="0">
                <a:hlinkClick r:id="rId7" tooltip="Annales Cambriae"/>
              </a:rPr>
              <a:t> </a:t>
            </a:r>
            <a:r>
              <a:rPr lang="en-US" i="1" dirty="0" err="1" smtClean="0">
                <a:hlinkClick r:id="rId7" tooltip="Annales Cambriae"/>
              </a:rPr>
              <a:t>Cambriae</a:t>
            </a:r>
            <a:r>
              <a:rPr lang="en-US" dirty="0" smtClean="0"/>
              <a:t> has his death at 601, which would move his birth date forward.</a:t>
            </a:r>
            <a:r>
              <a:rPr lang="en-US" baseline="30000" dirty="0" smtClean="0">
                <a:hlinkClick r:id="rId8"/>
              </a:rPr>
              <a:t>[1]</a:t>
            </a:r>
            <a:endParaRPr lang="ru-RU" dirty="0"/>
          </a:p>
        </p:txBody>
      </p:sp>
      <p:pic>
        <p:nvPicPr>
          <p:cNvPr id="19458" name="Picture 2" descr="Картинка 13 из 17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2714620"/>
            <a:ext cx="3357586" cy="305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Давид Валлийский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07157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Святой </a:t>
            </a:r>
            <a:r>
              <a:rPr lang="ru-RU" b="1" dirty="0" smtClean="0"/>
              <a:t>Давид Валлийский</a:t>
            </a:r>
            <a:r>
              <a:rPr lang="ru-RU" dirty="0" smtClean="0"/>
              <a:t> (около </a:t>
            </a:r>
            <a:r>
              <a:rPr lang="ru-RU" dirty="0" smtClean="0">
                <a:hlinkClick r:id="rId2" tooltip="500"/>
              </a:rPr>
              <a:t>500</a:t>
            </a:r>
            <a:r>
              <a:rPr lang="ru-RU" dirty="0" smtClean="0"/>
              <a:t> — по одним данным </a:t>
            </a:r>
            <a:r>
              <a:rPr lang="ru-RU" dirty="0" smtClean="0">
                <a:hlinkClick r:id="rId3" tooltip="587"/>
              </a:rPr>
              <a:t>587</a:t>
            </a:r>
            <a:r>
              <a:rPr lang="ru-RU" dirty="0" smtClean="0"/>
              <a:t>, по другим около </a:t>
            </a:r>
            <a:r>
              <a:rPr lang="ru-RU" dirty="0" smtClean="0">
                <a:hlinkClick r:id="rId4" tooltip="601"/>
              </a:rPr>
              <a:t>601</a:t>
            </a:r>
            <a:r>
              <a:rPr lang="ru-RU" dirty="0" smtClean="0"/>
              <a:t>) — (</a:t>
            </a:r>
            <a:r>
              <a:rPr lang="ru-RU" dirty="0" smtClean="0">
                <a:hlinkClick r:id="rId5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David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Валлийский язык"/>
              </a:rPr>
              <a:t>валл</a:t>
            </a:r>
            <a:r>
              <a:rPr lang="ru-RU" dirty="0" smtClean="0">
                <a:hlinkClick r:id="rId6" tooltip="Валлийский язык"/>
              </a:rPr>
              <a:t>.</a:t>
            </a:r>
            <a:r>
              <a:rPr lang="ru-RU" dirty="0" smtClean="0"/>
              <a:t> </a:t>
            </a:r>
            <a:r>
              <a:rPr lang="ru-RU" i="1" dirty="0" err="1" smtClean="0"/>
              <a:t>Dewi</a:t>
            </a:r>
            <a:r>
              <a:rPr lang="ru-RU" dirty="0" smtClean="0"/>
              <a:t>), </a:t>
            </a:r>
            <a:r>
              <a:rPr lang="ru-RU" i="1" dirty="0" smtClean="0"/>
              <a:t>Давид </a:t>
            </a:r>
            <a:r>
              <a:rPr lang="ru-RU" i="1" dirty="0" err="1" smtClean="0"/>
              <a:t>Меневийский</a:t>
            </a:r>
            <a:r>
              <a:rPr lang="ru-RU" dirty="0" smtClean="0"/>
              <a:t> — </a:t>
            </a:r>
            <a:r>
              <a:rPr lang="ru-RU" dirty="0" smtClean="0">
                <a:hlinkClick r:id="rId7" tooltip="Епископ"/>
              </a:rPr>
              <a:t>епископ</a:t>
            </a:r>
            <a:r>
              <a:rPr lang="ru-RU" dirty="0" smtClean="0"/>
              <a:t>, просветитель и святой покровитель </a:t>
            </a:r>
            <a:r>
              <a:rPr lang="ru-RU" dirty="0" smtClean="0">
                <a:hlinkClick r:id="rId8" tooltip="Уэльс"/>
              </a:rPr>
              <a:t>Уэльса</a:t>
            </a:r>
            <a:r>
              <a:rPr lang="ru-RU" dirty="0" smtClean="0"/>
              <a:t>. Почитается как святой в </a:t>
            </a:r>
            <a:r>
              <a:rPr lang="ru-RU" dirty="0" smtClean="0">
                <a:hlinkClick r:id="rId9" tooltip="Католическая церковь"/>
              </a:rPr>
              <a:t>католической</a:t>
            </a:r>
            <a:r>
              <a:rPr lang="ru-RU" baseline="30000" dirty="0" smtClean="0">
                <a:hlinkClick r:id="rId10"/>
              </a:rPr>
              <a:t>[1]</a:t>
            </a:r>
            <a:r>
              <a:rPr lang="ru-RU" dirty="0" smtClean="0"/>
              <a:t>, </a:t>
            </a:r>
            <a:r>
              <a:rPr lang="ru-RU" dirty="0" smtClean="0">
                <a:hlinkClick r:id="rId11" tooltip="Англиканская церковь"/>
              </a:rPr>
              <a:t>англиканской</a:t>
            </a:r>
            <a:r>
              <a:rPr lang="ru-RU" baseline="30000" dirty="0" smtClean="0">
                <a:hlinkClick r:id="rId10"/>
              </a:rPr>
              <a:t>[2]</a:t>
            </a:r>
            <a:r>
              <a:rPr lang="ru-RU" dirty="0" smtClean="0"/>
              <a:t> </a:t>
            </a:r>
            <a:r>
              <a:rPr lang="ru-RU" dirty="0" err="1" smtClean="0"/>
              <a:t>и</a:t>
            </a:r>
            <a:r>
              <a:rPr lang="ru-RU" dirty="0" err="1" smtClean="0">
                <a:hlinkClick r:id="rId12" tooltip="Православная церковь"/>
              </a:rPr>
              <a:t>православной</a:t>
            </a:r>
            <a:r>
              <a:rPr lang="ru-RU" baseline="30000" dirty="0" smtClean="0">
                <a:hlinkClick r:id="rId10"/>
              </a:rPr>
              <a:t>[3]</a:t>
            </a:r>
            <a:r>
              <a:rPr lang="ru-RU" dirty="0" smtClean="0"/>
              <a:t> церквах.</a:t>
            </a:r>
            <a:endParaRPr lang="ru-RU" dirty="0"/>
          </a:p>
        </p:txBody>
      </p:sp>
      <p:pic>
        <p:nvPicPr>
          <p:cNvPr id="18434" name="Picture 2" descr="Картинка 10 из 17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71802" y="2285992"/>
            <a:ext cx="191452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Flag of Wales</a:t>
            </a:r>
            <a:endParaRPr lang="en-US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286908" cy="254318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 </a:t>
            </a:r>
            <a:r>
              <a:rPr lang="en-US" b="1" dirty="0" smtClean="0"/>
              <a:t>Flag of </a:t>
            </a:r>
            <a:r>
              <a:rPr lang="en-US" b="1" dirty="0" smtClean="0">
                <a:hlinkClick r:id="rId2" tooltip="Wales"/>
              </a:rPr>
              <a:t>Wales</a:t>
            </a:r>
            <a:r>
              <a:rPr lang="en-US" dirty="0" smtClean="0"/>
              <a:t> (</a:t>
            </a:r>
            <a:r>
              <a:rPr lang="en-US" dirty="0" smtClean="0">
                <a:hlinkClick r:id="rId3" tooltip="Welsh language"/>
              </a:rPr>
              <a:t>Welsh</a:t>
            </a:r>
            <a:r>
              <a:rPr lang="en-US" dirty="0" smtClean="0"/>
              <a:t>: </a:t>
            </a:r>
            <a:r>
              <a:rPr lang="en-US" i="1" dirty="0" err="1" smtClean="0"/>
              <a:t>Baner</a:t>
            </a:r>
            <a:r>
              <a:rPr lang="en-US" i="1" dirty="0" smtClean="0"/>
              <a:t> </a:t>
            </a:r>
            <a:r>
              <a:rPr lang="en-US" i="1" dirty="0" err="1" smtClean="0"/>
              <a:t>Cymru</a:t>
            </a:r>
            <a:r>
              <a:rPr lang="en-US" dirty="0" smtClean="0"/>
              <a:t> or </a:t>
            </a:r>
            <a:r>
              <a:rPr lang="en-US" i="1" dirty="0" smtClean="0"/>
              <a:t>Y </a:t>
            </a:r>
            <a:r>
              <a:rPr lang="en-US" i="1" dirty="0" err="1" smtClean="0"/>
              <a:t>Ddraig</a:t>
            </a:r>
            <a:r>
              <a:rPr lang="en-US" i="1" dirty="0" smtClean="0"/>
              <a:t> </a:t>
            </a:r>
            <a:r>
              <a:rPr lang="en-US" i="1" dirty="0" err="1" smtClean="0"/>
              <a:t>Goch</a:t>
            </a:r>
            <a:r>
              <a:rPr lang="en-US" dirty="0" smtClean="0"/>
              <a:t>, meaning "</a:t>
            </a:r>
            <a:r>
              <a:rPr lang="en-US" dirty="0" smtClean="0">
                <a:hlinkClick r:id="rId4" tooltip="Welsh Dragon"/>
              </a:rPr>
              <a:t>The Red Dragon</a:t>
            </a:r>
            <a:r>
              <a:rPr lang="en-US" dirty="0" smtClean="0"/>
              <a:t>") consists of a </a:t>
            </a:r>
            <a:r>
              <a:rPr lang="en-US" dirty="0" smtClean="0">
                <a:hlinkClick r:id="rId5" tooltip="Red"/>
              </a:rPr>
              <a:t>red</a:t>
            </a:r>
            <a:r>
              <a:rPr lang="en-US" dirty="0" smtClean="0"/>
              <a:t> </a:t>
            </a:r>
            <a:r>
              <a:rPr lang="en-US" dirty="0" smtClean="0">
                <a:hlinkClick r:id="rId6" tooltip="European dragon"/>
              </a:rPr>
              <a:t>dragon</a:t>
            </a:r>
            <a:r>
              <a:rPr lang="en-US" dirty="0" smtClean="0"/>
              <a:t> </a:t>
            </a:r>
            <a:r>
              <a:rPr lang="en-US" dirty="0" smtClean="0">
                <a:hlinkClick r:id="rId7" tooltip="Attitude (heraldry)"/>
              </a:rPr>
              <a:t>passant</a:t>
            </a:r>
            <a:r>
              <a:rPr lang="en-US" dirty="0" smtClean="0"/>
              <a:t> on a </a:t>
            </a:r>
            <a:r>
              <a:rPr lang="en-US" dirty="0" smtClean="0">
                <a:hlinkClick r:id="rId8" tooltip="Green"/>
              </a:rPr>
              <a:t>green</a:t>
            </a:r>
            <a:r>
              <a:rPr lang="en-US" dirty="0" smtClean="0"/>
              <a:t> </a:t>
            </a:r>
            <a:r>
              <a:rPr lang="en-US" dirty="0" err="1" smtClean="0"/>
              <a:t>and</a:t>
            </a:r>
            <a:r>
              <a:rPr lang="en-US" dirty="0" err="1" smtClean="0">
                <a:hlinkClick r:id="rId9" tooltip="White"/>
              </a:rPr>
              <a:t>white</a:t>
            </a:r>
            <a:r>
              <a:rPr lang="en-US" dirty="0" smtClean="0"/>
              <a:t> </a:t>
            </a:r>
            <a:r>
              <a:rPr lang="en-US" dirty="0" smtClean="0">
                <a:hlinkClick r:id="rId10" tooltip="Field (heraldry)"/>
              </a:rPr>
              <a:t>field</a:t>
            </a:r>
            <a:r>
              <a:rPr lang="en-US" dirty="0" smtClean="0"/>
              <a:t>. As with many heraldic charges, the exact representation of the dragon is not </a:t>
            </a:r>
            <a:r>
              <a:rPr lang="en-US" dirty="0" err="1" smtClean="0"/>
              <a:t>standardised</a:t>
            </a:r>
            <a:r>
              <a:rPr lang="en-US" dirty="0" smtClean="0"/>
              <a:t> and many renderings exist.</a:t>
            </a:r>
          </a:p>
          <a:p>
            <a:r>
              <a:rPr lang="en-US" dirty="0" smtClean="0"/>
              <a:t>The flag incorporates the </a:t>
            </a:r>
            <a:r>
              <a:rPr lang="en-US" dirty="0" smtClean="0">
                <a:hlinkClick r:id="rId4" tooltip="Welsh Dragon"/>
              </a:rPr>
              <a:t>Red Dragon</a:t>
            </a:r>
            <a:r>
              <a:rPr lang="en-US" dirty="0" smtClean="0"/>
              <a:t> of </a:t>
            </a:r>
            <a:r>
              <a:rPr lang="en-US" dirty="0" err="1" smtClean="0">
                <a:hlinkClick r:id="rId11" tooltip="Cadwaladr"/>
              </a:rPr>
              <a:t>Cadwaladr</a:t>
            </a:r>
            <a:r>
              <a:rPr lang="en-US" dirty="0" smtClean="0"/>
              <a:t>, King of </a:t>
            </a:r>
            <a:r>
              <a:rPr lang="en-US" dirty="0" err="1" smtClean="0">
                <a:hlinkClick r:id="rId12" tooltip="Gwynedd"/>
              </a:rPr>
              <a:t>Gwynedd</a:t>
            </a:r>
            <a:r>
              <a:rPr lang="en-US" dirty="0" smtClean="0"/>
              <a:t>, along with the </a:t>
            </a:r>
            <a:r>
              <a:rPr lang="en-US" dirty="0" smtClean="0">
                <a:hlinkClick r:id="rId13" tooltip="Tudor dynasty"/>
              </a:rPr>
              <a:t>Tudor</a:t>
            </a:r>
            <a:r>
              <a:rPr lang="en-US" dirty="0" smtClean="0"/>
              <a:t> </a:t>
            </a:r>
            <a:r>
              <a:rPr lang="en-US" dirty="0" err="1" smtClean="0"/>
              <a:t>colours</a:t>
            </a:r>
            <a:r>
              <a:rPr lang="en-US" dirty="0" smtClean="0"/>
              <a:t> of green and white. It was used </a:t>
            </a:r>
            <a:r>
              <a:rPr lang="en-US" dirty="0" err="1" smtClean="0"/>
              <a:t>by</a:t>
            </a:r>
            <a:r>
              <a:rPr lang="en-US" dirty="0" err="1" smtClean="0">
                <a:hlinkClick r:id="rId14" tooltip="Henry VII of England"/>
              </a:rPr>
              <a:t>Henry</a:t>
            </a:r>
            <a:r>
              <a:rPr lang="en-US" dirty="0" smtClean="0">
                <a:hlinkClick r:id="rId14" tooltip="Henry VII of England"/>
              </a:rPr>
              <a:t> VII</a:t>
            </a:r>
            <a:r>
              <a:rPr lang="en-US" dirty="0" smtClean="0"/>
              <a:t> at the </a:t>
            </a:r>
            <a:r>
              <a:rPr lang="en-US" dirty="0" smtClean="0">
                <a:hlinkClick r:id="rId15" tooltip="Battle of Bosworth Field"/>
              </a:rPr>
              <a:t>Battle of Bosworth Field</a:t>
            </a:r>
            <a:r>
              <a:rPr lang="en-US" dirty="0" smtClean="0"/>
              <a:t> in 1485 after which it was carried in state to </a:t>
            </a:r>
            <a:r>
              <a:rPr lang="en-US" dirty="0" smtClean="0">
                <a:hlinkClick r:id="rId16" tooltip="St Paul's Cathedral"/>
              </a:rPr>
              <a:t>St Paul's Cathedral</a:t>
            </a:r>
            <a:r>
              <a:rPr lang="en-US" dirty="0" smtClean="0"/>
              <a:t>. The red dragon was then included in the Tudor royal arms to signify their Welsh descent. It was officially </a:t>
            </a:r>
            <a:r>
              <a:rPr lang="en-US" dirty="0" err="1" smtClean="0"/>
              <a:t>recognised</a:t>
            </a:r>
            <a:r>
              <a:rPr lang="en-US" dirty="0" smtClean="0"/>
              <a:t> as the Welsh national flag in 1959.</a:t>
            </a:r>
          </a:p>
          <a:p>
            <a:r>
              <a:rPr lang="en-US" dirty="0" smtClean="0"/>
              <a:t>Wales and </a:t>
            </a:r>
            <a:r>
              <a:rPr lang="en-US" dirty="0" smtClean="0">
                <a:hlinkClick r:id="rId17" tooltip="Flag of Bhutan"/>
              </a:rPr>
              <a:t>Bhutan</a:t>
            </a:r>
            <a:r>
              <a:rPr lang="en-US" dirty="0" smtClean="0"/>
              <a:t> are the only countries to have a dragon as a major design element on their flag, though the </a:t>
            </a:r>
            <a:r>
              <a:rPr lang="en-US" dirty="0" smtClean="0">
                <a:hlinkClick r:id="rId18" tooltip="List of Chinese flags"/>
              </a:rPr>
              <a:t>Chinese flag</a:t>
            </a:r>
            <a:r>
              <a:rPr lang="en-US" dirty="0" smtClean="0"/>
              <a:t> also featured a dragon during the </a:t>
            </a:r>
            <a:r>
              <a:rPr lang="en-US" dirty="0" smtClean="0">
                <a:hlinkClick r:id="rId19" tooltip="Qing Dynasty"/>
              </a:rPr>
              <a:t>Qing Dynasty</a:t>
            </a:r>
            <a:r>
              <a:rPr lang="en-US" dirty="0" smtClean="0"/>
              <a:t>, and a dragon appears on the badge of the </a:t>
            </a:r>
            <a:r>
              <a:rPr lang="en-US" dirty="0" smtClean="0">
                <a:hlinkClick r:id="rId20" tooltip="George Cross"/>
              </a:rPr>
              <a:t>George Cross</a:t>
            </a:r>
            <a:r>
              <a:rPr lang="en-US" dirty="0" smtClean="0"/>
              <a:t> on the flag of </a:t>
            </a:r>
            <a:r>
              <a:rPr lang="en-US" dirty="0" smtClean="0">
                <a:hlinkClick r:id="rId21" tooltip="Flag of Malta"/>
              </a:rPr>
              <a:t>Malta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pic>
        <p:nvPicPr>
          <p:cNvPr id="21506" name="Picture 2" descr="Картинка 20 из 96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500298" y="3643314"/>
            <a:ext cx="3214678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Флаг Уэльса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643998" cy="185738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hlinkClick r:id="rId2" tooltip="Флаг"/>
              </a:rPr>
              <a:t>Флаг</a:t>
            </a:r>
            <a:r>
              <a:rPr lang="ru-RU" b="1" dirty="0" smtClean="0"/>
              <a:t> </a:t>
            </a:r>
            <a:r>
              <a:rPr lang="ru-RU" b="1" dirty="0" smtClean="0">
                <a:hlinkClick r:id="rId3" tooltip="Уэльс"/>
              </a:rPr>
              <a:t>Уэльса</a:t>
            </a:r>
            <a:r>
              <a:rPr lang="ru-RU" dirty="0" smtClean="0"/>
              <a:t> представляет собой изображение </a:t>
            </a:r>
            <a:r>
              <a:rPr lang="ru-RU" dirty="0" smtClean="0">
                <a:hlinkClick r:id="rId4" tooltip="Валлийский дракон"/>
              </a:rPr>
              <a:t>красного дракона</a:t>
            </a:r>
            <a:r>
              <a:rPr lang="ru-RU" dirty="0" smtClean="0"/>
              <a:t> (</a:t>
            </a:r>
            <a:r>
              <a:rPr lang="ru-RU" dirty="0" err="1" smtClean="0">
                <a:hlinkClick r:id="rId5" tooltip="Валлийский язык"/>
              </a:rPr>
              <a:t>валл</a:t>
            </a:r>
            <a:r>
              <a:rPr lang="ru-RU" dirty="0" smtClean="0">
                <a:hlinkClick r:id="rId5" tooltip="Валлийский язык"/>
              </a:rPr>
              <a:t>.</a:t>
            </a:r>
            <a:r>
              <a:rPr lang="ru-RU" dirty="0" smtClean="0"/>
              <a:t> </a:t>
            </a:r>
            <a:r>
              <a:rPr lang="ru-RU" i="1" dirty="0" smtClean="0"/>
              <a:t>Y </a:t>
            </a:r>
            <a:r>
              <a:rPr lang="ru-RU" i="1" dirty="0" err="1" smtClean="0"/>
              <a:t>Ddraig</a:t>
            </a:r>
            <a:r>
              <a:rPr lang="ru-RU" i="1" dirty="0" smtClean="0"/>
              <a:t> </a:t>
            </a:r>
            <a:r>
              <a:rPr lang="ru-RU" i="1" dirty="0" err="1" smtClean="0"/>
              <a:t>Goch</a:t>
            </a:r>
            <a:r>
              <a:rPr lang="ru-RU" dirty="0" smtClean="0"/>
              <a:t>) на белом и зелёном фоне. Законодательно принят в </a:t>
            </a:r>
            <a:r>
              <a:rPr lang="ru-RU" dirty="0" smtClean="0">
                <a:hlinkClick r:id="rId6" tooltip="1959"/>
              </a:rPr>
              <a:t>1959</a:t>
            </a:r>
            <a:r>
              <a:rPr lang="ru-RU" dirty="0" smtClean="0"/>
              <a:t> г., хотя красный дракон являлся символом Уэльса с незапамятных (по распространённому представлению, римских) времён. В Средние века (при династии </a:t>
            </a:r>
            <a:r>
              <a:rPr lang="ru-RU" dirty="0" smtClean="0">
                <a:hlinkClick r:id="rId7" tooltip="Тюдоры"/>
              </a:rPr>
              <a:t>Тюдоров</a:t>
            </a:r>
            <a:r>
              <a:rPr lang="ru-RU" dirty="0" smtClean="0"/>
              <a:t>) белый и зелёный цвета также ассоциируются с Уэльсом. Это единственный из флагов частей Соединённого Королевства, не включённый в </a:t>
            </a:r>
            <a:r>
              <a:rPr lang="ru-RU" dirty="0" smtClean="0">
                <a:hlinkClick r:id="rId8" tooltip="Флаг Великобритании"/>
              </a:rPr>
              <a:t>его флаг</a:t>
            </a:r>
            <a:r>
              <a:rPr lang="ru-RU" dirty="0" smtClean="0"/>
              <a:t>, что вызывает определённую критику.</a:t>
            </a:r>
            <a:r>
              <a:rPr lang="ru-RU" baseline="30000" dirty="0" smtClean="0">
                <a:hlinkClick r:id="rId9"/>
              </a:rPr>
              <a:t>[1]</a:t>
            </a:r>
            <a:endParaRPr lang="ru-RU" dirty="0"/>
          </a:p>
        </p:txBody>
      </p:sp>
      <p:pic>
        <p:nvPicPr>
          <p:cNvPr id="20482" name="Picture 2" descr="Flag of Wales 2.sv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3571876"/>
            <a:ext cx="3000396" cy="1857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186</Words>
  <Application>Microsoft Office PowerPoint</Application>
  <PresentationFormat>Экран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Wales culture</vt:lpstr>
      <vt:lpstr>Music </vt:lpstr>
      <vt:lpstr>Музыка</vt:lpstr>
      <vt:lpstr>Cuisine </vt:lpstr>
      <vt:lpstr>Кухня</vt:lpstr>
      <vt:lpstr>Saint David </vt:lpstr>
      <vt:lpstr>Давид Валлийский </vt:lpstr>
      <vt:lpstr>Flag of Wales</vt:lpstr>
      <vt:lpstr>Флаг Уэльса </vt:lpstr>
    </vt:vector>
  </TitlesOfParts>
  <Company>school_1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Wales culture</dc:title>
  <dc:creator>Галкина</dc:creator>
  <cp:lastModifiedBy>Галкина</cp:lastModifiedBy>
  <cp:revision>6</cp:revision>
  <dcterms:created xsi:type="dcterms:W3CDTF">2012-02-15T10:09:42Z</dcterms:created>
  <dcterms:modified xsi:type="dcterms:W3CDTF">2012-02-15T11:01:00Z</dcterms:modified>
</cp:coreProperties>
</file>